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-378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F11-5610-4DF0-B812-A62E8FB3C2FE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D656-5F75-4BF2-96DA-AB59D9F8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670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F11-5610-4DF0-B812-A62E8FB3C2FE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D656-5F75-4BF2-96DA-AB59D9F8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320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F11-5610-4DF0-B812-A62E8FB3C2FE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D656-5F75-4BF2-96DA-AB59D9F8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222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F11-5610-4DF0-B812-A62E8FB3C2FE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D656-5F75-4BF2-96DA-AB59D9F8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871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F11-5610-4DF0-B812-A62E8FB3C2FE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D656-5F75-4BF2-96DA-AB59D9F8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037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F11-5610-4DF0-B812-A62E8FB3C2FE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D656-5F75-4BF2-96DA-AB59D9F8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146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F11-5610-4DF0-B812-A62E8FB3C2FE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D656-5F75-4BF2-96DA-AB59D9F8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017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F11-5610-4DF0-B812-A62E8FB3C2FE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D656-5F75-4BF2-96DA-AB59D9F8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128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F11-5610-4DF0-B812-A62E8FB3C2FE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D656-5F75-4BF2-96DA-AB59D9F8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23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F11-5610-4DF0-B812-A62E8FB3C2FE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D656-5F75-4BF2-96DA-AB59D9F8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89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F11-5610-4DF0-B812-A62E8FB3C2FE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D656-5F75-4BF2-96DA-AB59D9F8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683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22F11-5610-4DF0-B812-A62E8FB3C2FE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BD656-5F75-4BF2-96DA-AB59D9F8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72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381971/415ea8a5-a1ab-4125-91b1-1d2edf507990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4018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Интерактивная игра</a:t>
            </a:r>
            <a:b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«Найди лишний предмет»</a:t>
            </a:r>
            <a:endParaRPr lang="ru-RU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95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cdn3.vectorstock.com/i/1000x1000/20/82/cartoon-little-girl-waving-hand-vector-213220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9"/>
          <a:stretch/>
        </p:blipFill>
        <p:spPr bwMode="auto">
          <a:xfrm>
            <a:off x="7024024" y="627652"/>
            <a:ext cx="4122855" cy="587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470263" y="183197"/>
            <a:ext cx="5225143" cy="5225142"/>
          </a:xfrm>
          <a:prstGeom prst="wedgeRoundRectCallout">
            <a:avLst>
              <a:gd name="adj1" fmla="val 84167"/>
              <a:gd name="adj2" fmla="val -17409"/>
              <a:gd name="adj3" fmla="val 16667"/>
            </a:avLst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Привет! Меня зовут Ира. Сегодня мы с тобой поиграем в игру: «Найди лишний предмет». Тебе необходимо из четырёх предметов выбрать один лишний и нажать на него. Если ты нажмёшь правильно, то он появится в красном окошке. Чтобы перейти к следующему заданию необходимо нажать на стрелку в верхнем правом углу. Удачи тебе!!!</a:t>
            </a:r>
            <a:endParaRPr lang="ru-RU" sz="2400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рямоугольник 2">
            <a:hlinkClick r:id="rId3" action="ppaction://hlinksldjump"/>
          </p:cNvPr>
          <p:cNvSpPr/>
          <p:nvPr/>
        </p:nvSpPr>
        <p:spPr>
          <a:xfrm>
            <a:off x="705394" y="5590903"/>
            <a:ext cx="4767943" cy="914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НАЧАТЬ ИГРУ</a:t>
            </a:r>
            <a:endParaRPr lang="ru-RU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17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19" y="222068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00993" y="222068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188865-120612163959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99" b="71477"/>
          <a:stretch>
            <a:fillRect/>
          </a:stretch>
        </p:blipFill>
        <p:spPr bwMode="auto">
          <a:xfrm>
            <a:off x="856840" y="613278"/>
            <a:ext cx="2030052" cy="229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4319" y="3339737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00993" y="3339737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188865-120612163959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3" r="50647" b="71477"/>
          <a:stretch>
            <a:fillRect/>
          </a:stretch>
        </p:blipFill>
        <p:spPr bwMode="auto">
          <a:xfrm>
            <a:off x="4032748" y="428526"/>
            <a:ext cx="2198235" cy="259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188865-120612163959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53" r="72247"/>
          <a:stretch>
            <a:fillRect/>
          </a:stretch>
        </p:blipFill>
        <p:spPr bwMode="auto">
          <a:xfrm>
            <a:off x="3821527" y="3708263"/>
            <a:ext cx="2566212" cy="220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tableware-vector-148895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5" t="54803" r="32224" b="10985"/>
          <a:stretch>
            <a:fillRect/>
          </a:stretch>
        </p:blipFill>
        <p:spPr bwMode="auto">
          <a:xfrm>
            <a:off x="794228" y="3708263"/>
            <a:ext cx="1944688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011884" y="1761514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5" descr="tableware-vector-148895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5" t="54803" r="32224" b="10985"/>
          <a:stretch>
            <a:fillRect/>
          </a:stretch>
        </p:blipFill>
        <p:spPr bwMode="auto">
          <a:xfrm>
            <a:off x="8600551" y="2159929"/>
            <a:ext cx="1944688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право 2">
            <a:hlinkClick r:id="rId4" action="ppaction://hlinksldjump"/>
          </p:cNvPr>
          <p:cNvSpPr/>
          <p:nvPr/>
        </p:nvSpPr>
        <p:spPr>
          <a:xfrm>
            <a:off x="10724606" y="42852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05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19" y="222068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00993" y="222068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4319" y="3339737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00993" y="3339737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011884" y="1761514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Просмотреть иллюстрацию Животные из сообщества русскоязычных художников автора Любомир Бейгер в стилях: Детский, нарисованная техниками: Растровая (цифровая) график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4" t="8855" r="9573" b="62669"/>
          <a:stretch>
            <a:fillRect/>
          </a:stretch>
        </p:blipFill>
        <p:spPr bwMode="auto">
          <a:xfrm>
            <a:off x="782184" y="570683"/>
            <a:ext cx="1898651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Просмотреть иллюстрацию Животные из сообщества русскоязычных художников автора Любомир Бейгер в стилях: Детский, нарисованная техниками: Растровая (цифровая) график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8" r="47693" b="63214"/>
          <a:stretch>
            <a:fillRect/>
          </a:stretch>
        </p:blipFill>
        <p:spPr bwMode="auto">
          <a:xfrm>
            <a:off x="3838049" y="689133"/>
            <a:ext cx="2647909" cy="199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Просмотреть иллюстрацию Животные из сообщества русскоязычных художников автора Любомир Бейгер в стилях: Детский, нарисованная техниками: Растровая (цифровая) график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0" t="69481" r="60637" b="6113"/>
          <a:stretch>
            <a:fillRect/>
          </a:stretch>
        </p:blipFill>
        <p:spPr bwMode="auto">
          <a:xfrm>
            <a:off x="758937" y="3619927"/>
            <a:ext cx="2152786" cy="236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9cd111e011c87c870b3d41e2f875824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2" t="29407" r="47087" b="42224"/>
          <a:stretch>
            <a:fillRect/>
          </a:stretch>
        </p:blipFill>
        <p:spPr bwMode="auto">
          <a:xfrm>
            <a:off x="4086312" y="3615213"/>
            <a:ext cx="2308205" cy="206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9cd111e011c87c870b3d41e2f875824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2" t="29407" r="47087" b="42224"/>
          <a:stretch>
            <a:fillRect/>
          </a:stretch>
        </p:blipFill>
        <p:spPr bwMode="auto">
          <a:xfrm>
            <a:off x="8435248" y="2129770"/>
            <a:ext cx="2275294" cy="203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право 2">
            <a:hlinkClick r:id="rId4" action="ppaction://hlinksldjump"/>
          </p:cNvPr>
          <p:cNvSpPr/>
          <p:nvPr/>
        </p:nvSpPr>
        <p:spPr>
          <a:xfrm>
            <a:off x="10384971" y="32657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15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0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0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19" y="222068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00993" y="222068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4319" y="3339737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00993" y="3339737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011884" y="1761514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9cd111e011c87c870b3d41e2f87582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" t="2153" r="52556" b="70813"/>
          <a:stretch>
            <a:fillRect/>
          </a:stretch>
        </p:blipFill>
        <p:spPr bwMode="auto">
          <a:xfrm>
            <a:off x="633547" y="519199"/>
            <a:ext cx="2403566" cy="23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9cd111e011c87c870b3d41e2f87582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93" t="2870" r="8994" b="69138"/>
          <a:stretch>
            <a:fillRect/>
          </a:stretch>
        </p:blipFill>
        <p:spPr bwMode="auto">
          <a:xfrm>
            <a:off x="4145210" y="3643812"/>
            <a:ext cx="2033587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Illustrations for the russian publishing house &quot;Azbookvaric&quot; to the children encyclopedia &quot;Seasons of the year in the forest&quot;.It is not big book: 5 landscape-pictures of the forest in different seasons of the year and differenrt time of a dayand 5 pictu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3" r="58864" b="62154"/>
          <a:stretch>
            <a:fillRect/>
          </a:stretch>
        </p:blipFill>
        <p:spPr bwMode="auto">
          <a:xfrm>
            <a:off x="825239" y="3623175"/>
            <a:ext cx="1895475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Просмотреть иллюстрацию Животные из сообщества русскоязычных художников автора Любомир Бейгер в стилях: Детский, нарисованная техниками: Растровая (цифровая) графика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3" t="67429" r="6383" b="5313"/>
          <a:stretch>
            <a:fillRect/>
          </a:stretch>
        </p:blipFill>
        <p:spPr bwMode="auto">
          <a:xfrm>
            <a:off x="3958046" y="519199"/>
            <a:ext cx="2442398" cy="217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Просмотреть иллюстрацию Животные из сообщества русскоязычных художников автора Любомир Бейгер в стилях: Детский, нарисованная техниками: Растровая (цифровая) графика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3" t="67429" r="6383" b="5313"/>
          <a:stretch>
            <a:fillRect/>
          </a:stretch>
        </p:blipFill>
        <p:spPr bwMode="auto">
          <a:xfrm>
            <a:off x="8351696" y="2139044"/>
            <a:ext cx="2442398" cy="217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право 2">
            <a:hlinkClick r:id="rId5" action="ppaction://hlinksldjump"/>
          </p:cNvPr>
          <p:cNvSpPr/>
          <p:nvPr/>
        </p:nvSpPr>
        <p:spPr>
          <a:xfrm>
            <a:off x="10794094" y="40494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2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0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19" y="222068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00993" y="222068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4319" y="3339737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00993" y="3339737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011884" y="1761514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onion-isolated-on-white-vector-illustration-vector-id517865590?k=6&amp;m=517865590&amp;s=612x612&amp;w=0&amp;h=WyuN3rJqHsTNRpKJMt7ySIxAjaWPVoSL5cvZfEpLmUM=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453" y="573413"/>
            <a:ext cx="2310537" cy="237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275980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99" y="3553676"/>
            <a:ext cx="2267834" cy="226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posadka_svekli_2020_kogda_sajat_v_grunt_sroki_blagopriyatnie_dni_lunnii_kalendar_visajiva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722" y="3905749"/>
            <a:ext cx="1960563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90f522dbc4a1c4fc6b59f8243332ce1c--clipart-images-vector-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623" y="573413"/>
            <a:ext cx="1503363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90f522dbc4a1c4fc6b59f8243332ce1c--clipart-images-vector-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213" y="2072616"/>
            <a:ext cx="1503363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право 2">
            <a:hlinkClick r:id="rId6" action="ppaction://hlinksldjump"/>
          </p:cNvPr>
          <p:cNvSpPr/>
          <p:nvPr/>
        </p:nvSpPr>
        <p:spPr>
          <a:xfrm>
            <a:off x="10633166" y="457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88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5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19" y="222068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00993" y="222068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4319" y="3339737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00993" y="3339737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011884" y="1761514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hello_html_m6c3af4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920" y="665819"/>
            <a:ext cx="2453342" cy="18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apple_PNG124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011" y="3513967"/>
            <a:ext cx="2347251" cy="234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7761a42cfc1adc0422a1b5a58ffe1ed4--water-images-dried-lem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0" y="437411"/>
            <a:ext cx="2325189" cy="232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8977952-tomat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9" y="3548506"/>
            <a:ext cx="2278176" cy="22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8977952-tomat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807" y="2085466"/>
            <a:ext cx="2278176" cy="22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право 2">
            <a:hlinkClick r:id="rId6" action="ppaction://hlinksldjump"/>
          </p:cNvPr>
          <p:cNvSpPr/>
          <p:nvPr/>
        </p:nvSpPr>
        <p:spPr>
          <a:xfrm>
            <a:off x="10927092" y="2220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67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6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6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19" y="222068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00993" y="222068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4319" y="3339737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00993" y="3339737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011884" y="1761514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36809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93" y="660467"/>
            <a:ext cx="2530874" cy="204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hello_html_m6826a99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085" y="3648575"/>
            <a:ext cx="2001838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hello_html_m5693d1d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93" y="3638797"/>
            <a:ext cx="20288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birlikasylmuramyz_9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668" y="593181"/>
            <a:ext cx="1808163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birlikasylmuramyz_9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813" y="2145641"/>
            <a:ext cx="1808163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10820271" y="35086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79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7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71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71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3.vectorstock.com/i/1000x1000/20/82/cartoon-little-girl-waving-hand-vector-213220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9"/>
          <a:stretch/>
        </p:blipFill>
        <p:spPr bwMode="auto">
          <a:xfrm>
            <a:off x="7024024" y="627652"/>
            <a:ext cx="4122855" cy="587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1136822" y="822960"/>
            <a:ext cx="5159475" cy="2676579"/>
          </a:xfrm>
          <a:prstGeom prst="wedgeRoundRectCallout">
            <a:avLst>
              <a:gd name="adj1" fmla="val 73676"/>
              <a:gd name="adj2" fmla="val 20040"/>
              <a:gd name="adj3" fmla="val 16667"/>
            </a:avLst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Ты просто молодец! Справился со всеми заданиями! Пока.</a:t>
            </a:r>
            <a:endParaRPr lang="ru-RU" sz="3600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Прямоугольник 3">
            <a:hlinkClick r:id="" action="ppaction://hlinkshowjump?jump=endshow"/>
          </p:cNvPr>
          <p:cNvSpPr/>
          <p:nvPr/>
        </p:nvSpPr>
        <p:spPr>
          <a:xfrm>
            <a:off x="1776549" y="5303519"/>
            <a:ext cx="4284617" cy="914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ЗАВЕРШИТЬ ИГРУ</a:t>
            </a:r>
            <a:endParaRPr lang="ru-RU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63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76</Words>
  <Application>Microsoft Office PowerPoint</Application>
  <PresentationFormat>Произвольный</PresentationFormat>
  <Paragraphs>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Интерактивная игра «Найди лишний предмет»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«Найди лишний предмет»</dc:title>
  <dc:creator>Пользователь Windows</dc:creator>
  <cp:lastModifiedBy>1</cp:lastModifiedBy>
  <cp:revision>7</cp:revision>
  <dcterms:created xsi:type="dcterms:W3CDTF">2020-04-11T18:53:57Z</dcterms:created>
  <dcterms:modified xsi:type="dcterms:W3CDTF">2023-11-29T17:26:51Z</dcterms:modified>
</cp:coreProperties>
</file>