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72" r:id="rId4"/>
    <p:sldId id="262" r:id="rId5"/>
    <p:sldId id="261" r:id="rId6"/>
    <p:sldId id="264" r:id="rId7"/>
    <p:sldId id="263" r:id="rId8"/>
    <p:sldId id="270" r:id="rId9"/>
    <p:sldId id="265" r:id="rId10"/>
    <p:sldId id="269" r:id="rId11"/>
    <p:sldId id="267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788\Downloads\1612581975_173-p-fon-dlya-prezentatsii-zelenii-delovoi-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10" y="332656"/>
            <a:ext cx="8472780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C:\Users\79788\Downloads\s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79788\Downloads\fr 26_04_1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10" y="160337"/>
            <a:ext cx="8688753" cy="65090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7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788\Downloads\1612581975_173-p-fon-dlya-prezentatsii-zelenii-delovoi-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08" y="260648"/>
            <a:ext cx="8314783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326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788\Downloads\1612581975_173-p-fon-dlya-prezentatsii-zelenii-delovoi-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 descr="https://avatars.mds.yandex.net/i?id=41bb494eea656872ca14e7208e4aad66_l-5878741-images-thumbs&amp;ref=rim&amp;n=13&amp;w=1080&amp;h=1080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1" b="9215"/>
          <a:stretch/>
        </p:blipFill>
        <p:spPr bwMode="auto">
          <a:xfrm>
            <a:off x="323528" y="260648"/>
            <a:ext cx="8496944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0341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788\Downloads\1612581975_173-p-fon-dlya-prezentatsii-zelenii-delovoi-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0548"/>
            <a:ext cx="8366020" cy="6326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4" name="Picture 2" descr="C:\Users\79788\Downloads\gif-salyut-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425" y="0"/>
            <a:ext cx="3596575" cy="340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79788\Downloads\gif-salyut-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8447"/>
            <a:ext cx="3596575" cy="340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79788\Downloads\gif-salyut-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2204722" cy="209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79788\Downloads\gif-salyut-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779603"/>
            <a:ext cx="2204722" cy="209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99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788\Downloads\1612581975_173-p-fon-dlya-prezentatsii-zelenii-delovoi-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31" y="260648"/>
            <a:ext cx="8448938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37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788\Downloads\1612581975_173-p-fon-dlya-prezentatsii-zelenii-delovoi-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620688"/>
            <a:ext cx="8370929" cy="5580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761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788\Downloads\1612581975_173-p-fon-dlya-prezentatsii-zelenii-delovoi-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79788\Downloads\DSC_1405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836712"/>
            <a:ext cx="8448939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s://avatars.mds.yandex.net/get-zen_doc/3432422/pub_5ee86ff293ecf541adcc48fb_5ee8701c9032eb04cc770aff/scale_120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65" y="502274"/>
            <a:ext cx="8440269" cy="5951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259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788\Downloads\1612581975_173-p-fon-dlya-prezentatsii-zelenii-delovoi-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79788\Downloads\5450364_100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13533"/>
            <a:ext cx="6056408" cy="39911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79788\Downloads\lcpLscNqAW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3383"/>
            <a:ext cx="4082541" cy="43204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0" y="908720"/>
            <a:ext cx="4176464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3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Начало…</a:t>
            </a:r>
            <a:endParaRPr lang="ru-RU" sz="7300" b="1" i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150" name="Picture 6" descr="C:\Users\79788\Downloads\SviDen.RU_Georgievskaya-lenta-v-PNG-11-46dc18f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63" y="4484844"/>
            <a:ext cx="2927648" cy="173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20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788\Downloads\1612581975_173-p-fon-dlya-prezentatsii-zelenii-delovoi-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6192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C:\Users\79788\Downloads\E4d0W3yXIAI3m5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5409"/>
            <a:ext cx="8319611" cy="6087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91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788\Downloads\1612581975_173-p-fon-dlya-prezentatsii-zelenii-delovoi-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79788\Downloads\maxresdefault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4" t="7966" r="8469" b="13175"/>
          <a:stretch/>
        </p:blipFill>
        <p:spPr bwMode="auto">
          <a:xfrm>
            <a:off x="395536" y="692696"/>
            <a:ext cx="8604286" cy="5112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79788\Downloads\i_ushli_za_soldatom_soldat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50" y="764704"/>
            <a:ext cx="8784299" cy="568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38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788\Downloads\1612581975_173-p-fon-dlya-prezentatsii-zelenii-delovoi-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620688"/>
            <a:ext cx="8424935" cy="561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C:\Users\79788\Downloads\17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96" y="554819"/>
            <a:ext cx="8660408" cy="57483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55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5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9788\Downloads\1612581975_173-p-fon-dlya-prezentatsii-zelenii-delovoi-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https://avatars.mds.yandex.net/get-pdb/1532603/8f1a5de9-7329-4228-a324-e6a5a700b9c3/s1200?webp=fals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822" y="512676"/>
            <a:ext cx="8352928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5" name="Picture 5" descr="C:\Users\79788\Downloads\maxresdefault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33" y="454360"/>
            <a:ext cx="8474429" cy="6142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79788\Downloads\25140537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22" y="512656"/>
            <a:ext cx="8490870" cy="60712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C:\Users\79788\Downloads\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43" y="377053"/>
            <a:ext cx="8396808" cy="6297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41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2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79788</dc:creator>
  <cp:lastModifiedBy>79788</cp:lastModifiedBy>
  <cp:revision>15</cp:revision>
  <dcterms:created xsi:type="dcterms:W3CDTF">2022-04-21T09:47:10Z</dcterms:created>
  <dcterms:modified xsi:type="dcterms:W3CDTF">2022-05-04T08:34:34Z</dcterms:modified>
</cp:coreProperties>
</file>