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2" r:id="rId4"/>
    <p:sldId id="262" r:id="rId5"/>
    <p:sldId id="261" r:id="rId6"/>
    <p:sldId id="264" r:id="rId7"/>
    <p:sldId id="263" r:id="rId8"/>
    <p:sldId id="270" r:id="rId9"/>
    <p:sldId id="265" r:id="rId10"/>
    <p:sldId id="269" r:id="rId11"/>
    <p:sldId id="267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0" y="332656"/>
            <a:ext cx="8472780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C:\Users\79788\Downloads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Users\79788\Downloads\fr 26_04_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0" y="160337"/>
            <a:ext cx="8688753" cy="6509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8" y="260648"/>
            <a:ext cx="8314783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2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https://avatars.mds.yandex.net/i?id=41bb494eea656872ca14e7208e4aad66_l-5878741-images-thumbs&amp;ref=rim&amp;n=13&amp;w=1080&amp;h=1080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9215"/>
          <a:stretch/>
        </p:blipFill>
        <p:spPr bwMode="auto">
          <a:xfrm>
            <a:off x="323528" y="260648"/>
            <a:ext cx="8496944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34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548"/>
            <a:ext cx="8366020" cy="632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79788\Downloads\gif-salyut-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25" y="0"/>
            <a:ext cx="3596575" cy="34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9788\Downloads\gif-salyut-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447"/>
            <a:ext cx="3596575" cy="34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9788\Downloads\gif-salyut-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2204722" cy="20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9788\Downloads\gif-salyut-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79603"/>
            <a:ext cx="2204722" cy="20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9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260648"/>
            <a:ext cx="844893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20688"/>
            <a:ext cx="8370929" cy="558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6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79788\Downloads\DSC_1405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836712"/>
            <a:ext cx="8448939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avatars.mds.yandex.net/get-zen_doc/3432422/pub_5ee86ff293ecf541adcc48fb_5ee8701c9032eb04cc770aff/scale_120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5" y="502274"/>
            <a:ext cx="8440269" cy="595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5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79788\Downloads\5450364_10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13533"/>
            <a:ext cx="6056408" cy="399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79788\Downloads\lcpLscNqAW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383"/>
            <a:ext cx="4082541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908720"/>
            <a:ext cx="417646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3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Начало…</a:t>
            </a:r>
            <a:endParaRPr lang="ru-RU" sz="73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50" name="Picture 6" descr="C:\Users\79788\Downloads\SviDen.RU_Georgievskaya-lenta-v-PNG-11-46dc18f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" y="4484844"/>
            <a:ext cx="2927648" cy="17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79788\Downloads\E4d0W3yXIAI3m5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409"/>
            <a:ext cx="8319611" cy="608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79788\Downloads\maxres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7966" r="8469" b="13175"/>
          <a:stretch/>
        </p:blipFill>
        <p:spPr bwMode="auto">
          <a:xfrm>
            <a:off x="395536" y="692696"/>
            <a:ext cx="8604286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9788\Downloads\i_ushli_za_soldatom_soldat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0" y="764704"/>
            <a:ext cx="8784299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20688"/>
            <a:ext cx="8424935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79788\Downloads\1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6" y="554819"/>
            <a:ext cx="8660408" cy="574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5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788\Downloads\1612581975_173-p-fon-dlya-prezentatsii-zelenii-delovoi-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https://avatars.mds.yandex.net/get-pdb/1532603/8f1a5de9-7329-4228-a324-e6a5a700b9c3/s1200?webp=fals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822" y="512676"/>
            <a:ext cx="835292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79788\Downloads\maxresdefault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3" y="454360"/>
            <a:ext cx="8474429" cy="614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79788\Downloads\25140537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2" y="512656"/>
            <a:ext cx="8490870" cy="6071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79788\Downloads\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3" y="377053"/>
            <a:ext cx="8396808" cy="6297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79788</dc:creator>
  <cp:lastModifiedBy>79788</cp:lastModifiedBy>
  <cp:revision>15</cp:revision>
  <dcterms:created xsi:type="dcterms:W3CDTF">2022-04-21T09:47:10Z</dcterms:created>
  <dcterms:modified xsi:type="dcterms:W3CDTF">2022-05-04T08:34:34Z</dcterms:modified>
</cp:coreProperties>
</file>