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0" r:id="rId4"/>
    <p:sldId id="262" r:id="rId5"/>
    <p:sldId id="261" r:id="rId6"/>
    <p:sldId id="263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37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65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53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18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651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407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15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9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78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413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784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6D390-FE6F-40A4-AC03-EFBCD14B2055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3CB8F-1822-4600-9AA2-7D59755E0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68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oroshevka-gazeta.ru/wp-content/uploads/2018/01/photo_2018-01-15_18-18-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7"/>
          <a:stretch/>
        </p:blipFill>
        <p:spPr bwMode="auto">
          <a:xfrm>
            <a:off x="0" y="0"/>
            <a:ext cx="12192000" cy="688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4465" y="130629"/>
            <a:ext cx="9848335" cy="242969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Интерактивная игра</a:t>
            </a:r>
            <a:br>
              <a:rPr lang="ru-RU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«Винни и его друзья: </a:t>
            </a:r>
            <a:r>
              <a:rPr lang="ru-RU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найди </a:t>
            </a:r>
            <a:r>
              <a:rPr lang="ru-RU" b="1" dirty="0" smtClean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тень»</a:t>
            </a:r>
            <a:endParaRPr lang="ru-RU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02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nvegetariano.com/images/winnie-the-pooh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391" y="808489"/>
            <a:ext cx="5461683" cy="546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1018902" y="600891"/>
            <a:ext cx="6021977" cy="3918858"/>
          </a:xfrm>
          <a:prstGeom prst="wedgeRoundRectCallout">
            <a:avLst>
              <a:gd name="adj1" fmla="val 75696"/>
              <a:gd name="adj2" fmla="val -8833"/>
              <a:gd name="adj3" fmla="val 16667"/>
            </a:avLst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Привет. Меня зовут Винни. Мои друзья попали в беду и потеряли свои тени. Помоги их отыскать. Удачи тебе!</a:t>
            </a:r>
            <a:endParaRPr lang="ru-RU" sz="3600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1240971" y="5355772"/>
            <a:ext cx="5029200" cy="914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НАЧАТЬ ИГРУ</a:t>
            </a:r>
            <a:endParaRPr lang="ru-RU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98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pdb/214107/b2218b33-2e52-4d9c-89a9-4d485a08c3ca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971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11025050" y="1190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6776" y="914400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6776" y="2738846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136776" y="4737463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81" y="499723"/>
            <a:ext cx="1712976" cy="24562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9"/>
          <a:stretch/>
        </p:blipFill>
        <p:spPr>
          <a:xfrm>
            <a:off x="10489452" y="1058053"/>
            <a:ext cx="1077052" cy="14533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4"/>
          <a:stretch/>
        </p:blipFill>
        <p:spPr>
          <a:xfrm>
            <a:off x="10424360" y="2848610"/>
            <a:ext cx="1201380" cy="15259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14762"/>
          <a:stretch/>
        </p:blipFill>
        <p:spPr>
          <a:xfrm>
            <a:off x="10424360" y="4821426"/>
            <a:ext cx="1318517" cy="14935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9"/>
          <a:stretch/>
        </p:blipFill>
        <p:spPr>
          <a:xfrm>
            <a:off x="1376081" y="3744868"/>
            <a:ext cx="1471151" cy="198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pdb/214107/b2218b33-2e52-4d9c-89a9-4d485a08c3ca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971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10894424" y="20900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6776" y="914400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136776" y="2796610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136776" y="4678820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5" y="735143"/>
            <a:ext cx="2531626" cy="20614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296" y="3647199"/>
            <a:ext cx="2286295" cy="20632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079" y="2960108"/>
            <a:ext cx="1478715" cy="13344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45" y="1155187"/>
            <a:ext cx="1433987" cy="12213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514" y="4941525"/>
            <a:ext cx="1497847" cy="117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4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pdb/214107/b2218b33-2e52-4d9c-89a9-4d485a08c3ca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971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11025052" y="18288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6776" y="914400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136776" y="2822735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136776" y="4731070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216" y="431361"/>
            <a:ext cx="1384075" cy="23913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417" y="3692562"/>
            <a:ext cx="1360926" cy="24077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229" y="2924691"/>
            <a:ext cx="868027" cy="15357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710" y="984212"/>
            <a:ext cx="668680" cy="15218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933" y="4772641"/>
            <a:ext cx="1009323" cy="157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9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pdb/214107/b2218b33-2e52-4d9c-89a9-4d485a08c3ca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542"/>
            <a:ext cx="97971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10985862" y="26125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136776" y="914400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6776" y="2869474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136776" y="4824548"/>
            <a:ext cx="1776548" cy="1661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22" y="503573"/>
            <a:ext cx="2078388" cy="25207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35" y="1039516"/>
            <a:ext cx="1369429" cy="14831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498" y="2949022"/>
            <a:ext cx="1068727" cy="15023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8849" y="4910866"/>
            <a:ext cx="1340915" cy="14888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22" y="3789945"/>
            <a:ext cx="1863656" cy="20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5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g0.liveinternet.ru/images/attach/c/6/93/709/93709914_large_6b6597f71c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219" y="1000715"/>
            <a:ext cx="5467956" cy="549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24242" y="1536292"/>
            <a:ext cx="6021977" cy="2839765"/>
          </a:xfrm>
          <a:prstGeom prst="wedgeRoundRectCallout">
            <a:avLst>
              <a:gd name="adj1" fmla="val 75696"/>
              <a:gd name="adj2" fmla="val -8833"/>
              <a:gd name="adj3" fmla="val 16667"/>
            </a:avLst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Какой ты молодец! Ты помог мне и моим друзьям. Большое тебе спасибо. Пока!</a:t>
            </a:r>
            <a:endParaRPr lang="ru-RU" sz="3600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рямоугольник 2">
            <a:hlinkClick r:id="" action="ppaction://hlinkshowjump?jump=endshow"/>
          </p:cNvPr>
          <p:cNvSpPr/>
          <p:nvPr/>
        </p:nvSpPr>
        <p:spPr>
          <a:xfrm>
            <a:off x="992777" y="5264331"/>
            <a:ext cx="4232366" cy="914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ЗАВЕРШИТЬ ИГРУ</a:t>
            </a:r>
            <a:endParaRPr lang="ru-RU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9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46</Words>
  <Application>Microsoft Office PowerPoint</Application>
  <PresentationFormat>Произвольный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Интерактивная игра «Винни и его друзья:  найди тень»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«Винни и его друзья»</dc:title>
  <dc:creator>Пользователь Windows</dc:creator>
  <cp:lastModifiedBy>1</cp:lastModifiedBy>
  <cp:revision>11</cp:revision>
  <dcterms:created xsi:type="dcterms:W3CDTF">2020-04-28T08:08:45Z</dcterms:created>
  <dcterms:modified xsi:type="dcterms:W3CDTF">2023-11-29T17:33:05Z</dcterms:modified>
</cp:coreProperties>
</file>