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59" r:id="rId5"/>
    <p:sldId id="260" r:id="rId6"/>
    <p:sldId id="261" r:id="rId7"/>
    <p:sldId id="258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77" d="100"/>
          <a:sy n="77" d="100"/>
        </p:scale>
        <p:origin x="-378" y="1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88491-588F-4AE0-B6B6-E84FE292ECDE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68E9B-B7B7-4831-8C81-89FF632A58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272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88491-588F-4AE0-B6B6-E84FE292ECDE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68E9B-B7B7-4831-8C81-89FF632A58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2782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88491-588F-4AE0-B6B6-E84FE292ECDE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68E9B-B7B7-4831-8C81-89FF632A58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8025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88491-588F-4AE0-B6B6-E84FE292ECDE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68E9B-B7B7-4831-8C81-89FF632A58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7980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88491-588F-4AE0-B6B6-E84FE292ECDE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68E9B-B7B7-4831-8C81-89FF632A58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5570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88491-588F-4AE0-B6B6-E84FE292ECDE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68E9B-B7B7-4831-8C81-89FF632A58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9382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88491-588F-4AE0-B6B6-E84FE292ECDE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68E9B-B7B7-4831-8C81-89FF632A58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2596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88491-588F-4AE0-B6B6-E84FE292ECDE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68E9B-B7B7-4831-8C81-89FF632A58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2721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88491-588F-4AE0-B6B6-E84FE292ECDE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68E9B-B7B7-4831-8C81-89FF632A58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0538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88491-588F-4AE0-B6B6-E84FE292ECDE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68E9B-B7B7-4831-8C81-89FF632A58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38024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88491-588F-4AE0-B6B6-E84FE292ECDE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68E9B-B7B7-4831-8C81-89FF632A58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8404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888491-588F-4AE0-B6B6-E84FE292ECDE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C68E9B-B7B7-4831-8C81-89FF632A58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5971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image" Target="../media/image1.jpe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19" Type="http://schemas.openxmlformats.org/officeDocument/2006/relationships/slide" Target="slide5.xml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image" Target="../media/image1.jpe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19" Type="http://schemas.openxmlformats.org/officeDocument/2006/relationships/slide" Target="slide6.xml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image" Target="../media/image1.jpe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19" Type="http://schemas.openxmlformats.org/officeDocument/2006/relationships/slide" Target="slide7.xml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online-teacher.ru/image/english/bedroo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329"/>
            <a:ext cx="12192000" cy="6874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58248" y="-16329"/>
            <a:ext cx="6326660" cy="112411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Интерактивная игра</a:t>
            </a:r>
            <a:b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«Пропавшие игрушки»</a:t>
            </a:r>
            <a:endParaRPr lang="ru-RU" sz="32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590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dn3.vectorstock.com/i/1000x1000/20/82/cartoon-little-girl-waving-hand-vector-2132208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99"/>
          <a:stretch/>
        </p:blipFill>
        <p:spPr bwMode="auto">
          <a:xfrm>
            <a:off x="7024024" y="627652"/>
            <a:ext cx="4122855" cy="5877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510604" y="169750"/>
            <a:ext cx="5225143" cy="5225142"/>
          </a:xfrm>
          <a:prstGeom prst="wedgeRoundRectCallout">
            <a:avLst>
              <a:gd name="adj1" fmla="val 84167"/>
              <a:gd name="adj2" fmla="val -17409"/>
              <a:gd name="adj3" fmla="val 16667"/>
            </a:avLst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Привет! Меня зовут Ира. Помоги мне найти пропавшие игрушки. Но сначала внимательно посмотри какие игрушки есть в моей комнате и запомни их. Если ты нажмёшь правильно, то игрушка вернётся на своё место. Чтобы перейти к следующему заданию необходимо нажать на стрелку в верхнем правом углу. Удачи тебе!!!</a:t>
            </a:r>
            <a:endParaRPr lang="ru-RU" sz="2400" dirty="0">
              <a:solidFill>
                <a:srgbClr val="FFC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05394" y="5590903"/>
            <a:ext cx="4767943" cy="91440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НАЧАТЬ ИГРУ</a:t>
            </a:r>
            <a:endParaRPr lang="ru-RU" sz="40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0867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online-teacher.ru/image/english/bedroo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329"/>
            <a:ext cx="12192000" cy="6874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39" y="4834086"/>
            <a:ext cx="866420" cy="8664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5462" y="4561347"/>
            <a:ext cx="1268177" cy="108076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7181" y="4364971"/>
            <a:ext cx="2067832" cy="18882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4088" y="5228078"/>
            <a:ext cx="1741639" cy="135010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5965" y="2482819"/>
            <a:ext cx="968668" cy="12915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685" y="5562826"/>
            <a:ext cx="1099939" cy="110306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6204" y="2482819"/>
            <a:ext cx="594702" cy="74441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4281" y="4611331"/>
            <a:ext cx="1139238" cy="591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337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online-teacher.ru/image/english/bedroo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329"/>
            <a:ext cx="9405257" cy="6874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39" y="4834086"/>
            <a:ext cx="866420" cy="8664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138" y="4416183"/>
            <a:ext cx="1268177" cy="108076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7448" y="4283957"/>
            <a:ext cx="2067832" cy="18882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1089" y="5335783"/>
            <a:ext cx="1741639" cy="135010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1456" y="2446726"/>
            <a:ext cx="968668" cy="12915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851" y="5675857"/>
            <a:ext cx="1099939" cy="110306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1534" y="2482819"/>
            <a:ext cx="594702" cy="74441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4281" y="4611331"/>
            <a:ext cx="1139238" cy="591612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9458079" y="749460"/>
            <a:ext cx="1154653" cy="11557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1818" y="825789"/>
            <a:ext cx="731999" cy="975998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10793820" y="749460"/>
            <a:ext cx="1154653" cy="11557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8148" y="967097"/>
            <a:ext cx="771655" cy="771655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9469836" y="2071471"/>
            <a:ext cx="1154653" cy="11557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10793820" y="2066093"/>
            <a:ext cx="1154653" cy="11557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6758" y="2383629"/>
            <a:ext cx="940808" cy="47139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8215" y="2149111"/>
            <a:ext cx="957913" cy="960635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9469836" y="3493611"/>
            <a:ext cx="1154653" cy="11557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7984" y="3696037"/>
            <a:ext cx="998355" cy="850815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10793820" y="3549199"/>
            <a:ext cx="1154653" cy="11557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9455788" y="4919061"/>
            <a:ext cx="1154653" cy="11557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10802716" y="4907137"/>
            <a:ext cx="1154653" cy="11557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3520" y="4992267"/>
            <a:ext cx="787302" cy="98550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7855" y="5105268"/>
            <a:ext cx="1010518" cy="78334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14" y="3704954"/>
            <a:ext cx="912204" cy="832980"/>
          </a:xfrm>
          <a:prstGeom prst="rect">
            <a:avLst/>
          </a:prstGeom>
        </p:spPr>
      </p:pic>
      <p:sp>
        <p:nvSpPr>
          <p:cNvPr id="27" name="Стрелка вправо 26">
            <a:hlinkClick r:id="rId19" action="ppaction://hlinksldjump"/>
          </p:cNvPr>
          <p:cNvSpPr/>
          <p:nvPr/>
        </p:nvSpPr>
        <p:spPr>
          <a:xfrm>
            <a:off x="10970065" y="80505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366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online-teacher.ru/image/english/bedroo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329"/>
            <a:ext cx="9405257" cy="6874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39" y="4834086"/>
            <a:ext cx="866420" cy="8664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138" y="4416183"/>
            <a:ext cx="1268177" cy="108076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7448" y="4283957"/>
            <a:ext cx="2067832" cy="18882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1089" y="5335783"/>
            <a:ext cx="1741639" cy="135010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1456" y="2446726"/>
            <a:ext cx="968668" cy="12915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851" y="5675857"/>
            <a:ext cx="1099939" cy="110306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1534" y="2482819"/>
            <a:ext cx="594702" cy="74441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4281" y="4611331"/>
            <a:ext cx="1139238" cy="591612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9458079" y="749460"/>
            <a:ext cx="1154653" cy="11557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1818" y="825789"/>
            <a:ext cx="731999" cy="975998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10793820" y="749460"/>
            <a:ext cx="1154653" cy="11557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8148" y="967097"/>
            <a:ext cx="771655" cy="771655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9469836" y="2071471"/>
            <a:ext cx="1154653" cy="11557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10793820" y="2066093"/>
            <a:ext cx="1154653" cy="11557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6758" y="2383629"/>
            <a:ext cx="940808" cy="47139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8215" y="2149111"/>
            <a:ext cx="957913" cy="960635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9469836" y="3493611"/>
            <a:ext cx="1154653" cy="11557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7984" y="3696037"/>
            <a:ext cx="998355" cy="850815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10793820" y="3549199"/>
            <a:ext cx="1154653" cy="11557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9455788" y="4919061"/>
            <a:ext cx="1154653" cy="11557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10802716" y="4907137"/>
            <a:ext cx="1154653" cy="11557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3520" y="4992267"/>
            <a:ext cx="787302" cy="98550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7855" y="5105268"/>
            <a:ext cx="1010518" cy="78334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14" y="3704954"/>
            <a:ext cx="912204" cy="832980"/>
          </a:xfrm>
          <a:prstGeom prst="rect">
            <a:avLst/>
          </a:prstGeom>
        </p:spPr>
      </p:pic>
      <p:sp>
        <p:nvSpPr>
          <p:cNvPr id="27" name="Стрелка вправо 26">
            <a:hlinkClick r:id="rId19" action="ppaction://hlinksldjump"/>
          </p:cNvPr>
          <p:cNvSpPr/>
          <p:nvPr/>
        </p:nvSpPr>
        <p:spPr>
          <a:xfrm>
            <a:off x="11027005" y="9779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6899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online-teacher.ru/image/english/bedroo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329"/>
            <a:ext cx="9405257" cy="6874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39" y="4834086"/>
            <a:ext cx="866420" cy="8664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138" y="4416183"/>
            <a:ext cx="1268177" cy="108076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7448" y="4283957"/>
            <a:ext cx="2067832" cy="18882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1089" y="5335783"/>
            <a:ext cx="1741639" cy="135010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1456" y="2446726"/>
            <a:ext cx="968668" cy="12915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851" y="5675857"/>
            <a:ext cx="1099939" cy="110306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1534" y="2482819"/>
            <a:ext cx="594702" cy="74441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4281" y="4611331"/>
            <a:ext cx="1139238" cy="591612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9458079" y="749460"/>
            <a:ext cx="1154653" cy="11557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1818" y="825789"/>
            <a:ext cx="731999" cy="975998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10793820" y="749460"/>
            <a:ext cx="1154653" cy="11557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8148" y="967097"/>
            <a:ext cx="771655" cy="771655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9469836" y="2071471"/>
            <a:ext cx="1154653" cy="11557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10793820" y="2066093"/>
            <a:ext cx="1154653" cy="11557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6758" y="2383629"/>
            <a:ext cx="940808" cy="47139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8215" y="2149111"/>
            <a:ext cx="957913" cy="960635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9469836" y="3493611"/>
            <a:ext cx="1154653" cy="11557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7984" y="3696037"/>
            <a:ext cx="998355" cy="850815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10793820" y="3549199"/>
            <a:ext cx="1154653" cy="11557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9455788" y="4919061"/>
            <a:ext cx="1154653" cy="11557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10802716" y="4907137"/>
            <a:ext cx="1154653" cy="11557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3520" y="4992267"/>
            <a:ext cx="787302" cy="98550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7855" y="5105268"/>
            <a:ext cx="1010518" cy="78334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14" y="3704954"/>
            <a:ext cx="912204" cy="832980"/>
          </a:xfrm>
          <a:prstGeom prst="rect">
            <a:avLst/>
          </a:prstGeom>
        </p:spPr>
      </p:pic>
      <p:sp>
        <p:nvSpPr>
          <p:cNvPr id="27" name="Стрелка вправо 26">
            <a:hlinkClick r:id="rId19" action="ppaction://hlinksldjump"/>
          </p:cNvPr>
          <p:cNvSpPr/>
          <p:nvPr/>
        </p:nvSpPr>
        <p:spPr>
          <a:xfrm>
            <a:off x="11033520" y="10757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3802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https://cdn3.vectorstock.com/i/1000x1000/20/82/cartoon-little-girl-waving-hand-vector-2132208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99"/>
          <a:stretch/>
        </p:blipFill>
        <p:spPr bwMode="auto">
          <a:xfrm>
            <a:off x="7024024" y="627652"/>
            <a:ext cx="4122855" cy="5877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Скругленная прямоугольная выноска 12"/>
          <p:cNvSpPr/>
          <p:nvPr/>
        </p:nvSpPr>
        <p:spPr>
          <a:xfrm>
            <a:off x="1285103" y="822960"/>
            <a:ext cx="5011194" cy="2676579"/>
          </a:xfrm>
          <a:prstGeom prst="wedgeRoundRectCallout">
            <a:avLst>
              <a:gd name="adj1" fmla="val 73676"/>
              <a:gd name="adj2" fmla="val 20040"/>
              <a:gd name="adj3" fmla="val 16667"/>
            </a:avLst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Ты просто молодец! Справился со всеми заданиями! Пока.</a:t>
            </a:r>
            <a:endParaRPr lang="ru-RU" sz="3600" dirty="0">
              <a:solidFill>
                <a:srgbClr val="FFC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" name="Прямоугольник 13">
            <a:hlinkClick r:id="" action="ppaction://hlinkshowjump?jump=endshow"/>
          </p:cNvPr>
          <p:cNvSpPr/>
          <p:nvPr/>
        </p:nvSpPr>
        <p:spPr>
          <a:xfrm>
            <a:off x="1776549" y="5303519"/>
            <a:ext cx="4284617" cy="91440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ЗАВЕРШИТЬ ИГРУ</a:t>
            </a:r>
            <a:endParaRPr lang="ru-RU" sz="36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6718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72</Words>
  <Application>Microsoft Office PowerPoint</Application>
  <PresentationFormat>Произвольный</PresentationFormat>
  <Paragraphs>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Интерактивная игра «Пропавшие игрушки»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Интерактивная игра «Прятки»</dc:title>
  <dc:creator>Пользователь Windows</dc:creator>
  <cp:lastModifiedBy>1</cp:lastModifiedBy>
  <cp:revision>8</cp:revision>
  <dcterms:created xsi:type="dcterms:W3CDTF">2020-04-16T15:36:37Z</dcterms:created>
  <dcterms:modified xsi:type="dcterms:W3CDTF">2023-11-29T17:31:05Z</dcterms:modified>
</cp:coreProperties>
</file>