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3.m4a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7" t="17086" r="20406"/>
          <a:stretch/>
        </p:blipFill>
        <p:spPr>
          <a:xfrm>
            <a:off x="107504" y="692696"/>
            <a:ext cx="8680163" cy="5688632"/>
          </a:xfrm>
        </p:spPr>
      </p:pic>
    </p:spTree>
    <p:extLst>
      <p:ext uri="{BB962C8B-B14F-4D97-AF65-F5344CB8AC3E}">
        <p14:creationId xmlns:p14="http://schemas.microsoft.com/office/powerpoint/2010/main" val="887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609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6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 descr="http://stend54.ru/image/cache/catalog/drk_48-1000x1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1321" r="3311" b="1793"/>
          <a:stretch>
            <a:fillRect/>
          </a:stretch>
        </p:blipFill>
        <p:spPr bwMode="auto">
          <a:xfrm>
            <a:off x="3851920" y="332656"/>
            <a:ext cx="3888432" cy="60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e01.alicdn.com/kf/U11697e08ddb948358346fd9b8d5eee17D/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99945">
            <a:off x="467544" y="2069890"/>
            <a:ext cx="2132856" cy="2132856"/>
          </a:xfrm>
          <a:prstGeom prst="rect">
            <a:avLst/>
          </a:prstGeom>
          <a:noFill/>
        </p:spPr>
      </p:pic>
      <p:pic>
        <p:nvPicPr>
          <p:cNvPr id="9" name="Picture 4" descr="https://3.bp.blogspot.com/-vp3Yf_uxhfw/Wm2S_v3LWcI/AAAAAAAAKyo/Jdpmnmry5Ak1kjlWV-lV3BwdQ2N4crflwCLcBGAs/s1600/cooking_pot_PNG14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863" y="4643438"/>
            <a:ext cx="2221025" cy="1710190"/>
          </a:xfrm>
          <a:prstGeom prst="rect">
            <a:avLst/>
          </a:prstGeom>
          <a:noFill/>
        </p:spPr>
      </p:pic>
      <p:pic>
        <p:nvPicPr>
          <p:cNvPr id="10" name="Picture 10" descr="https://s1.1zoom.me/big3/915/Milk_Vegetables_White_background_Wicker_basket_545974_4200x2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82376"/>
            <a:ext cx="259228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928">
            <a:off x="342984" y="1603519"/>
            <a:ext cx="8267867" cy="3627403"/>
          </a:xfrm>
        </p:spPr>
      </p:pic>
    </p:spTree>
    <p:extLst>
      <p:ext uri="{BB962C8B-B14F-4D97-AF65-F5344CB8AC3E}">
        <p14:creationId xmlns:p14="http://schemas.microsoft.com/office/powerpoint/2010/main" val="30874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609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6453"/>
            <a:ext cx="5400600" cy="6595553"/>
          </a:xfrm>
        </p:spPr>
      </p:pic>
      <p:sp>
        <p:nvSpPr>
          <p:cNvPr id="7" name="TextBox 6"/>
          <p:cNvSpPr txBox="1"/>
          <p:nvPr/>
        </p:nvSpPr>
        <p:spPr>
          <a:xfrm rot="15689850">
            <a:off x="2158265" y="4835747"/>
            <a:ext cx="2352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Письмо от Незнайки</a:t>
            </a:r>
            <a:endParaRPr lang="ru-RU" sz="3200" dirty="0"/>
          </a:p>
        </p:txBody>
      </p:sp>
      <p:pic>
        <p:nvPicPr>
          <p:cNvPr id="1027" name="Picture 3" descr="C:\Users\1\Downloads\0_a106c_65bfc51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508">
            <a:off x="6125639" y="311904"/>
            <a:ext cx="2703902" cy="22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тандартный звук на смс - Viber (Вибер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337135"/>
            <a:ext cx="1096888" cy="1096888"/>
          </a:xfrm>
          <a:prstGeom prst="rect">
            <a:avLst/>
          </a:prstGeom>
        </p:spPr>
      </p:pic>
      <p:pic>
        <p:nvPicPr>
          <p:cNvPr id="5" name="3288a0a390de2be78b718313f041ed3c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126.94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7279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18676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" b="32062"/>
          <a:stretch/>
        </p:blipFill>
        <p:spPr bwMode="auto">
          <a:xfrm flipH="1">
            <a:off x="827584" y="620688"/>
            <a:ext cx="4320480" cy="59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ae01.alicdn.com/kf/U11697e08ddb948358346fd9b8d5eee17D/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99945">
            <a:off x="5013091" y="2213908"/>
            <a:ext cx="2132856" cy="2132856"/>
          </a:xfrm>
          <a:prstGeom prst="rect">
            <a:avLst/>
          </a:prstGeom>
          <a:noFill/>
        </p:spPr>
      </p:pic>
      <p:pic>
        <p:nvPicPr>
          <p:cNvPr id="6" name="Picture 4" descr="https://3.bp.blogspot.com/-vp3Yf_uxhfw/Wm2S_v3LWcI/AAAAAAAAKyo/Jdpmnmry5Ak1kjlWV-lV3BwdQ2N4crflwCLcBGAs/s1600/cooking_pot_PNG14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39571"/>
            <a:ext cx="2221025" cy="1710190"/>
          </a:xfrm>
          <a:prstGeom prst="rect">
            <a:avLst/>
          </a:prstGeom>
          <a:noFill/>
        </p:spPr>
      </p:pic>
      <p:pic>
        <p:nvPicPr>
          <p:cNvPr id="7" name="Picture 10" descr="https://s1.1zoom.me/big3/915/Milk_Vegetables_White_background_Wicker_basket_545974_4200x2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44607"/>
            <a:ext cx="259228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3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6453"/>
            <a:ext cx="5400600" cy="6595553"/>
          </a:xfrm>
        </p:spPr>
      </p:pic>
      <p:sp>
        <p:nvSpPr>
          <p:cNvPr id="7" name="TextBox 6"/>
          <p:cNvSpPr txBox="1"/>
          <p:nvPr/>
        </p:nvSpPr>
        <p:spPr>
          <a:xfrm rot="15689850">
            <a:off x="2158265" y="4835747"/>
            <a:ext cx="2352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Письмо от Незнайки</a:t>
            </a:r>
            <a:endParaRPr lang="ru-RU" sz="3200" dirty="0"/>
          </a:p>
        </p:txBody>
      </p:sp>
      <p:pic>
        <p:nvPicPr>
          <p:cNvPr id="1027" name="Picture 3" descr="C:\Users\1\Downloads\0_a106c_65bfc51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508">
            <a:off x="6125639" y="311904"/>
            <a:ext cx="2703902" cy="22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513519" cy="6336704"/>
          </a:xfrm>
        </p:spPr>
      </p:pic>
      <p:sp>
        <p:nvSpPr>
          <p:cNvPr id="5" name="TextBox 4"/>
          <p:cNvSpPr txBox="1"/>
          <p:nvPr/>
        </p:nvSpPr>
        <p:spPr>
          <a:xfrm>
            <a:off x="7236296" y="1537708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3" name="501e41e67c2a2a5d16217cda506a113b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.3962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980" y="5743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1148050">
            <a:off x="5788395" y="3855606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sp>
        <p:nvSpPr>
          <p:cNvPr id="12" name="TextBox 11"/>
          <p:cNvSpPr txBox="1"/>
          <p:nvPr/>
        </p:nvSpPr>
        <p:spPr>
          <a:xfrm rot="740312">
            <a:off x="6588224" y="836712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sp>
        <p:nvSpPr>
          <p:cNvPr id="13" name="TextBox 12"/>
          <p:cNvSpPr txBox="1"/>
          <p:nvPr/>
        </p:nvSpPr>
        <p:spPr>
          <a:xfrm rot="803154">
            <a:off x="1303888" y="3855606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sp>
        <p:nvSpPr>
          <p:cNvPr id="14" name="TextBox 13"/>
          <p:cNvSpPr txBox="1"/>
          <p:nvPr/>
        </p:nvSpPr>
        <p:spPr>
          <a:xfrm rot="21443229">
            <a:off x="3617934" y="1781597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  <p:sp>
        <p:nvSpPr>
          <p:cNvPr id="15" name="TextBox 14"/>
          <p:cNvSpPr txBox="1"/>
          <p:nvPr/>
        </p:nvSpPr>
        <p:spPr>
          <a:xfrm rot="577730">
            <a:off x="899592" y="489779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?</a:t>
            </a:r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39114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3782" r="46182" b="2709"/>
          <a:stretch/>
        </p:blipFill>
        <p:spPr>
          <a:xfrm>
            <a:off x="539552" y="260648"/>
            <a:ext cx="4496544" cy="640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ticket4me.ru/images/events/cover/5d5feccbd3ab824c62789f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785" y="4653136"/>
            <a:ext cx="2016224" cy="1724838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2160551/9b488ca8-8792-48f1-9eb5-600b9b4797c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6979" y="2420888"/>
            <a:ext cx="2016224" cy="2016224"/>
          </a:xfrm>
          <a:prstGeom prst="rect">
            <a:avLst/>
          </a:prstGeom>
          <a:noFill/>
        </p:spPr>
      </p:pic>
      <p:pic>
        <p:nvPicPr>
          <p:cNvPr id="7" name="Picture 10" descr="https://yt3.ggpht.com/a/AATXAJyNyDNgCcLUwbueeaISNZ6mFmBhWVzry4Fpag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19811"/>
            <a:ext cx="172819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5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177" r="45325" b="1967"/>
          <a:stretch/>
        </p:blipFill>
        <p:spPr>
          <a:xfrm>
            <a:off x="755576" y="762375"/>
            <a:ext cx="4032448" cy="53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krot.info/uploads/posts/2020-01/1579633088_2-p-foni-so-shkolnoi-doskoi-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374" y="4497947"/>
            <a:ext cx="2563275" cy="1739365"/>
          </a:xfrm>
          <a:prstGeom prst="rect">
            <a:avLst/>
          </a:prstGeom>
          <a:noFill/>
        </p:spPr>
      </p:pic>
      <p:pic>
        <p:nvPicPr>
          <p:cNvPr id="9" name="Picture 4" descr="http://cs01.services.mya5.ru/CwABAIQAbgFu_8P7Dw/Gnk8LixfONCzuDMRkFqpWg/sv/image/e1/ce/04/226038/54/0_8f614_7ff8a349_orig.png?14483593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301" y="2852936"/>
            <a:ext cx="1191766" cy="1191767"/>
          </a:xfrm>
          <a:prstGeom prst="rect">
            <a:avLst/>
          </a:prstGeom>
          <a:noFill/>
        </p:spPr>
      </p:pic>
      <p:pic>
        <p:nvPicPr>
          <p:cNvPr id="10" name="Picture 8" descr="https://dou-ladushki.ru/images/18-19/gruppy/solnychko/2019-04-03/1/2019-04-03-0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2016224" cy="1949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3689" r="44488" b="4390"/>
          <a:stretch/>
        </p:blipFill>
        <p:spPr>
          <a:xfrm>
            <a:off x="683568" y="800708"/>
            <a:ext cx="433755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pp.userapi.com/c824701/v824701644/143d07/D3_RcVmrZ_Q.jpg?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636" y="4293096"/>
            <a:ext cx="2212906" cy="2212906"/>
          </a:xfrm>
          <a:prstGeom prst="rect">
            <a:avLst/>
          </a:prstGeom>
          <a:noFill/>
        </p:spPr>
      </p:pic>
      <p:pic>
        <p:nvPicPr>
          <p:cNvPr id="9" name="Picture 6" descr="https://c.pxhere.com/photos/a4/6d/thread_thread_spools_roll_line_sewing_material_the_small_object_green-1342801.jpg!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2913" y="2760539"/>
            <a:ext cx="1594553" cy="1512168"/>
          </a:xfrm>
          <a:prstGeom prst="rect">
            <a:avLst/>
          </a:prstGeom>
          <a:noFill/>
        </p:spPr>
      </p:pic>
      <p:pic>
        <p:nvPicPr>
          <p:cNvPr id="10" name="Picture 8" descr="https://cdn.vungoi.vn/vungoi/1537187558566_ki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32656"/>
            <a:ext cx="1996350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3481" r="43619" b="1966"/>
          <a:stretch/>
        </p:blipFill>
        <p:spPr>
          <a:xfrm>
            <a:off x="683568" y="764704"/>
            <a:ext cx="4483847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s://nukadeti.ru/content/images/essence/color/1753/28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581128"/>
            <a:ext cx="2629640" cy="1772816"/>
          </a:xfrm>
          <a:prstGeom prst="rect">
            <a:avLst/>
          </a:prstGeom>
          <a:noFill/>
        </p:spPr>
      </p:pic>
      <p:pic>
        <p:nvPicPr>
          <p:cNvPr id="9" name="Picture 12" descr="https://f4.mylove.ru/Q_NuygpVR2ONDV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5200" t="5305" r="27054" b="5833"/>
          <a:stretch>
            <a:fillRect/>
          </a:stretch>
        </p:blipFill>
        <p:spPr bwMode="auto">
          <a:xfrm>
            <a:off x="7092517" y="2124605"/>
            <a:ext cx="1392871" cy="2592288"/>
          </a:xfrm>
          <a:prstGeom prst="rect">
            <a:avLst/>
          </a:prstGeom>
          <a:noFill/>
        </p:spPr>
      </p:pic>
      <p:pic>
        <p:nvPicPr>
          <p:cNvPr id="10" name="Picture 14" descr="https://pngimg.com/uploads/megaphone/megaphone_PNG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7863"/>
            <a:ext cx="2020575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875" r="43612" b="2460"/>
          <a:stretch/>
        </p:blipFill>
        <p:spPr>
          <a:xfrm>
            <a:off x="683568" y="744933"/>
            <a:ext cx="4293995" cy="535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s://mosregtoday.ru/img/articles/items/inline_1559049962831857923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4974">
            <a:off x="5324093" y="3717032"/>
            <a:ext cx="2768317" cy="1844824"/>
          </a:xfrm>
          <a:prstGeom prst="rect">
            <a:avLst/>
          </a:prstGeom>
          <a:noFill/>
        </p:spPr>
      </p:pic>
      <p:pic>
        <p:nvPicPr>
          <p:cNvPr id="12" name="Picture 12" descr="https://www.searchpng.com/wp-content/uploads/2019/01/Game-Rocket-Clipart-PNG.png"/>
          <p:cNvPicPr>
            <a:picLocks noChangeAspect="1" noChangeArrowheads="1"/>
          </p:cNvPicPr>
          <p:nvPr/>
        </p:nvPicPr>
        <p:blipFill>
          <a:blip r:embed="rId4" cstate="print"/>
          <a:srcRect l="28358" t="5970" r="29851" b="10448"/>
          <a:stretch>
            <a:fillRect/>
          </a:stretch>
        </p:blipFill>
        <p:spPr bwMode="auto">
          <a:xfrm rot="2939754">
            <a:off x="6228184" y="332656"/>
            <a:ext cx="144016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7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13</Words>
  <Application>Microsoft Office PowerPoint</Application>
  <PresentationFormat>Экран (4:3)</PresentationFormat>
  <Paragraphs>9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2023-04-05T12:36:14Z</dcterms:created>
  <dcterms:modified xsi:type="dcterms:W3CDTF">2023-04-05T18:56:49Z</dcterms:modified>
</cp:coreProperties>
</file>