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2" r:id="rId5"/>
    <p:sldId id="261" r:id="rId6"/>
    <p:sldId id="263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5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5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0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5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9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7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1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8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D390-FE6F-40A4-AC03-EFBCD14B205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8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roshevka-gazeta.ru/wp-content/uploads/2018/01/photo_2018-01-15_18-18-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7"/>
          <a:stretch/>
        </p:blipFill>
        <p:spPr bwMode="auto">
          <a:xfrm>
            <a:off x="0" y="0"/>
            <a:ext cx="12192000" cy="68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4465" y="130629"/>
            <a:ext cx="9848335" cy="24296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Интерактивная игра</a:t>
            </a:r>
            <a:b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«Винни и его друзья: 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найди 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тень»</a:t>
            </a:r>
            <a:endParaRPr lang="ru-RU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nvegetariano.com/images/winnie-the-pooh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91" y="808489"/>
            <a:ext cx="5461683" cy="546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018902" y="600891"/>
            <a:ext cx="6021977" cy="3918858"/>
          </a:xfrm>
          <a:prstGeom prst="wedgeRoundRectCallout">
            <a:avLst>
              <a:gd name="adj1" fmla="val 75696"/>
              <a:gd name="adj2" fmla="val -8833"/>
              <a:gd name="adj3" fmla="val 16667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Привет. Меня зовут Винни. Мои друзья попали в беду и потеряли свои тени. Помоги их отыскать. Удачи тебе!</a:t>
            </a:r>
            <a:endParaRPr lang="ru-RU" sz="36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240971" y="5355772"/>
            <a:ext cx="50292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НАЧАТЬ ИГРУ</a:t>
            </a:r>
            <a:endParaRPr lang="ru-RU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14107/b2218b33-2e52-4d9c-89a9-4d485a08c3c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7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1025050" y="1190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6776" y="914400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6776" y="2738846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36776" y="4737463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81" y="499723"/>
            <a:ext cx="1712976" cy="2456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/>
          <a:stretch/>
        </p:blipFill>
        <p:spPr>
          <a:xfrm>
            <a:off x="10489452" y="1058053"/>
            <a:ext cx="1077052" cy="1453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4"/>
          <a:stretch/>
        </p:blipFill>
        <p:spPr>
          <a:xfrm>
            <a:off x="10424360" y="2848610"/>
            <a:ext cx="1201380" cy="15259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4762"/>
          <a:stretch/>
        </p:blipFill>
        <p:spPr>
          <a:xfrm>
            <a:off x="10424360" y="4821426"/>
            <a:ext cx="1318517" cy="14935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/>
          <a:stretch/>
        </p:blipFill>
        <p:spPr>
          <a:xfrm>
            <a:off x="1376081" y="3744868"/>
            <a:ext cx="1471151" cy="198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14107/b2218b33-2e52-4d9c-89a9-4d485a08c3c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7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0894424" y="2090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6776" y="914400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36776" y="2796610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36776" y="4678820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" y="735143"/>
            <a:ext cx="2531626" cy="2061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96" y="3647199"/>
            <a:ext cx="2286295" cy="20632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79" y="2960108"/>
            <a:ext cx="1478715" cy="1334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45" y="1155187"/>
            <a:ext cx="1433987" cy="1221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514" y="4941525"/>
            <a:ext cx="1497847" cy="117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14107/b2218b33-2e52-4d9c-89a9-4d485a08c3c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7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1025052" y="1828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6776" y="914400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36776" y="2822735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36776" y="4731070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16" y="431361"/>
            <a:ext cx="1384075" cy="23913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17" y="3692562"/>
            <a:ext cx="1360926" cy="2407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29" y="2924691"/>
            <a:ext cx="868027" cy="15357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710" y="984212"/>
            <a:ext cx="668680" cy="1521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933" y="4772641"/>
            <a:ext cx="1009323" cy="15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14107/b2218b33-2e52-4d9c-89a9-4d485a08c3c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2"/>
            <a:ext cx="9797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0985862" y="2612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36776" y="914400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6776" y="2869474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36776" y="4824548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22" y="503573"/>
            <a:ext cx="2078388" cy="2520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35" y="1039516"/>
            <a:ext cx="1369429" cy="14831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498" y="2949022"/>
            <a:ext cx="1068727" cy="1502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849" y="4910866"/>
            <a:ext cx="1340915" cy="1488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22" y="3789945"/>
            <a:ext cx="1863656" cy="20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0.liveinternet.ru/images/attach/c/6/93/709/93709914_large_6b6597f71c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19" y="1000715"/>
            <a:ext cx="5467956" cy="549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24242" y="1536292"/>
            <a:ext cx="6021977" cy="2839765"/>
          </a:xfrm>
          <a:prstGeom prst="wedgeRoundRectCallout">
            <a:avLst>
              <a:gd name="adj1" fmla="val 75696"/>
              <a:gd name="adj2" fmla="val -8833"/>
              <a:gd name="adj3" fmla="val 16667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Какой ты молодец! Ты помог мне и моим друзьям. Большое тебе спасибо. Пока!</a:t>
            </a:r>
            <a:endParaRPr lang="ru-RU" sz="36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>
            <a:hlinkClick r:id="" action="ppaction://hlinkshowjump?jump=endshow"/>
          </p:cNvPr>
          <p:cNvSpPr/>
          <p:nvPr/>
        </p:nvSpPr>
        <p:spPr>
          <a:xfrm>
            <a:off x="992777" y="5264331"/>
            <a:ext cx="4232366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ЗАВЕРШИТЬ ИГРУ</a:t>
            </a:r>
            <a:endParaRPr lang="ru-RU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46</Words>
  <Application>Microsoft Office PowerPoint</Application>
  <PresentationFormat>Произвольный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Интерактивная игра «Винни и его друзья:  найди тень»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«Винни и его друзья»</dc:title>
  <dc:creator>Пользователь Windows</dc:creator>
  <cp:lastModifiedBy>1</cp:lastModifiedBy>
  <cp:revision>11</cp:revision>
  <dcterms:created xsi:type="dcterms:W3CDTF">2020-04-28T08:08:45Z</dcterms:created>
  <dcterms:modified xsi:type="dcterms:W3CDTF">2023-11-29T17:33:05Z</dcterms:modified>
</cp:coreProperties>
</file>