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1" r:id="rId5"/>
    <p:sldId id="264" r:id="rId6"/>
    <p:sldId id="276" r:id="rId7"/>
    <p:sldId id="277" r:id="rId8"/>
    <p:sldId id="278" r:id="rId9"/>
    <p:sldId id="274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72" d="100"/>
          <a:sy n="72" d="100"/>
        </p:scale>
        <p:origin x="13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39"/>
            <a:ext cx="8352928" cy="187202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Семинар-практикум</a:t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«Экологический мост»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8769796" cy="4320480"/>
          </a:xfrm>
        </p:spPr>
        <p:txBody>
          <a:bodyPr>
            <a:normAutofit/>
          </a:bodyPr>
          <a:lstStyle/>
          <a:p>
            <a:pPr algn="l"/>
            <a:r>
              <a:rPr lang="ru-RU" sz="3000" dirty="0">
                <a:solidFill>
                  <a:srgbClr val="002060"/>
                </a:solidFill>
                <a:latin typeface="Book Antiqua" pitchFamily="18" charset="0"/>
              </a:rPr>
              <a:t> 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Природа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это то, что ближе и </a:t>
            </a:r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доступнее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пониманию маленького </a:t>
            </a:r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400" dirty="0"/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115616" y="2133050"/>
            <a:ext cx="8281263" cy="4336817"/>
            <a:chOff x="2149" y="3805"/>
            <a:chExt cx="4029" cy="9082"/>
          </a:xfrm>
          <a:solidFill>
            <a:srgbClr val="00B0F0"/>
          </a:solidFill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3655" y="3805"/>
              <a:ext cx="2280" cy="3770"/>
            </a:xfrm>
            <a:prstGeom prst="cloudCallout">
              <a:avLst>
                <a:gd name="adj1" fmla="val -25727"/>
                <a:gd name="adj2" fmla="val 67144"/>
              </a:avLst>
            </a:prstGeom>
            <a:grpFill/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" y="5765"/>
              <a:ext cx="1507" cy="7122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  <a:extLst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582" y="7876"/>
              <a:ext cx="596" cy="3167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0" b="1" dirty="0">
                  <a:solidFill>
                    <a:srgbClr val="800000"/>
                  </a:solidFill>
                  <a:effectLst/>
                  <a:latin typeface="Calibri"/>
                  <a:ea typeface="Calibri"/>
                  <a:cs typeface="Times New Roman"/>
                </a:rPr>
                <a:t>?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860032" y="3068959"/>
            <a:ext cx="31486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то, что мните вы, - природа.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слепок, не бездушный лик.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ней есть душа, в ней есть свобода, 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ней есть любовь, в ней есть язык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                     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Ф.Тютчев</a:t>
            </a:r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16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/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13" descr="Безымянн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9EC"/>
              </a:clrFrom>
              <a:clrTo>
                <a:srgbClr val="D8E9EC">
                  <a:alpha val="0"/>
                </a:srgbClr>
              </a:clrTo>
            </a:clrChange>
          </a:blip>
          <a:srcRect l="69296" t="67891" r="7169" b="4337"/>
          <a:stretch>
            <a:fillRect/>
          </a:stretch>
        </p:blipFill>
        <p:spPr bwMode="auto">
          <a:xfrm>
            <a:off x="148114" y="1353305"/>
            <a:ext cx="2304256" cy="39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user\Рабочий стол\мамино\ЕЛЕНА ПРАПР (H)\картинки для дс\Детишки\7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476672"/>
            <a:ext cx="1764196" cy="15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luntiki.ru/uploads/images/f/1/a/c/3/1aa0c9f2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0"/>
            <a:ext cx="6500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53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/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</a:t>
            </a:r>
            <a:br>
              <a:rPr lang="ru-RU" sz="7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Picture 13" descr="Безымянн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9EC"/>
              </a:clrFrom>
              <a:clrTo>
                <a:srgbClr val="D8E9EC">
                  <a:alpha val="0"/>
                </a:srgbClr>
              </a:clrTo>
            </a:clrChange>
          </a:blip>
          <a:srcRect l="69296" t="67891" r="7169" b="4337"/>
          <a:stretch>
            <a:fillRect/>
          </a:stretch>
        </p:blipFill>
        <p:spPr bwMode="auto">
          <a:xfrm>
            <a:off x="148114" y="1353305"/>
            <a:ext cx="2304256" cy="39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user\Рабочий стол\мамино\ЕЛЕНА ПРАПР (H)\картинки для дс\Детишки\7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1764196" cy="15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3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ЦЕЛЬ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творческий потенциал педагогов, их компетентность в сфере экологии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повысить  профессиональное мастерство педагогов и эффективность их процессуальной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13" descr="Безымянн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9EC"/>
              </a:clrFrom>
              <a:clrTo>
                <a:srgbClr val="D8E9EC">
                  <a:alpha val="0"/>
                </a:srgbClr>
              </a:clrTo>
            </a:clrChange>
          </a:blip>
          <a:srcRect l="69296" t="67891" r="7169" b="4337"/>
          <a:stretch>
            <a:fillRect/>
          </a:stretch>
        </p:blipFill>
        <p:spPr bwMode="auto">
          <a:xfrm>
            <a:off x="148114" y="1353305"/>
            <a:ext cx="2304256" cy="39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user\Рабочий стол\мамино\ЕЛЕНА ПРАПР (H)\картинки для дс\Детишки\7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764196" cy="15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3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6858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ЗАДАЧИ:</a:t>
            </a:r>
            <a:r>
              <a:rPr lang="ru-RU" sz="1400" i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1400" i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Выявить имеющиеся знания у педагогов по вопросам экологии (явления живой и не живой природы, растения, животные);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Умение использовать полученные знания о природе в разных видах деятельности;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Развивать познавательный интерес у педагогов;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Воспитывать любовь к природе.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/>
              <a:t> </a:t>
            </a:r>
            <a:br>
              <a:rPr lang="ru-RU" sz="1400" b="1" dirty="0"/>
            </a:br>
            <a:endParaRPr lang="ru-RU" sz="1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13" descr="Безымянн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9EC"/>
              </a:clrFrom>
              <a:clrTo>
                <a:srgbClr val="D8E9EC">
                  <a:alpha val="0"/>
                </a:srgbClr>
              </a:clrTo>
            </a:clrChange>
          </a:blip>
          <a:srcRect l="69296" t="67891" r="7169" b="4337"/>
          <a:stretch>
            <a:fillRect/>
          </a:stretch>
        </p:blipFill>
        <p:spPr bwMode="auto">
          <a:xfrm>
            <a:off x="148114" y="1353305"/>
            <a:ext cx="2304256" cy="39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user\Рабочий стол\мамино\ЕЛЕНА ПРАПР (H)\картинки для дс\Детишки\7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764196" cy="15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3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296572" cy="108011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экология?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848872" cy="439248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2201"/>
              </p:ext>
            </p:extLst>
          </p:nvPr>
        </p:nvGraphicFramePr>
        <p:xfrm>
          <a:off x="107504" y="1412775"/>
          <a:ext cx="892899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1616783">
                <a:tc>
                  <a:txBody>
                    <a:bodyPr/>
                    <a:lstStyle/>
                    <a:p>
                      <a:pPr algn="ctr"/>
                      <a:r>
                        <a:rPr lang="ru-RU" sz="5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Экология – это наука об отношениях растительных и животных организмов и образуемых ими сообществах между собой и окружающей средой.</a:t>
                      </a:r>
                      <a:endParaRPr lang="ru-RU" sz="5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0" name="Picture 6" descr="C:\Documents and Settings\user\Рабочий стол\мамино\ЕЛЕНА ПРАПР (H)\картинки для дс\аннимации и графика\32m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201622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Новая папка (2)\post-66956-12580033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0"/>
            <a:ext cx="15121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9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Новая папка (2)\s89953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905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липарты\люди\malch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1656184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клипарты\экология\item_3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224136" cy="14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11760" y="1412776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Блиц – конкурс </a:t>
            </a:r>
            <a:r>
              <a:rPr lang="en-US" sz="4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растения и животные предсказывают погоду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4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806489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/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 ситуаций</a:t>
            </a:r>
            <a:r>
              <a:rPr lang="ru-RU" sz="6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Documents and Settings\user\Рабочий стол\Новая папка (2)\s89953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905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липарты\люди\malch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1656184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клипарты\экология\item_3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224136" cy="14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95736" y="4766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4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Новая папка (2)\s89953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905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844824"/>
            <a:ext cx="61024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48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тему: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днем рождения, земля!»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клипарты\люди\malch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1656184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клипарты\экология\item_3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224136" cy="14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4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Новая папка (2)\s89953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905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липарты\люди\malch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1656184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124744"/>
            <a:ext cx="59046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конкурс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(нарисовать пословицу так, чтобы противоположная команда смогла бы ее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отгадать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/>
          </a:p>
        </p:txBody>
      </p:sp>
      <p:pic>
        <p:nvPicPr>
          <p:cNvPr id="11" name="Picture 2" descr="D:\клипарты\экология\item_3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224136" cy="14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4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32848" cy="115699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ПАУЗА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ИСПОЛНИТЬ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ОТРЫВОК ИЗ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ПЕСНИ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ПРИРОДЕ.</a:t>
            </a:r>
          </a:p>
          <a:p>
            <a:pPr marL="0" indent="0" algn="ctr">
              <a:buNone/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Documents and Settings\user\Рабочий стол\мамино\ЕЛЕНА ПРАПР (H)\картинки для дс\Детишки\photo28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2726">
            <a:off x="442300" y="3703299"/>
            <a:ext cx="2175985" cy="270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user\Рабочий стол\мамино\ЕЛЕНА ПРАПР (H)\картинки для дс\Детишки\photo27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917">
            <a:off x="6938842" y="3534772"/>
            <a:ext cx="1242208" cy="23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Documents and Settings\user\Рабочий стол\мамино\ЕЛЕНА ПРАПР (H)\картинки для дс\Детишки\photo22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349558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Documents and Settings\user\Рабочий стол\мамино\ЕЛЕНА ПРАПР (H)\картинки для дс\Детишки\163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9816">
            <a:off x="7935185" y="367337"/>
            <a:ext cx="979247" cy="13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Documents and Settings\user\Рабочий стол\мамино\ЕЛЕНА ПРАПР (H)\картинки для дс\фоны 2\KIDS2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3487597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Documents and Settings\user\Рабочий стол\мамино\ЕЛЕНА ПРАПР (H)\картинки для дс\анимации\в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936104" cy="8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02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124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Times New Roman</vt:lpstr>
      <vt:lpstr>Тема Office</vt:lpstr>
      <vt:lpstr>Семинар-практикум  «Экологический мост»</vt:lpstr>
      <vt:lpstr>ГЛАВНАЯ ЦЕЛЬ:  Развивать творческий потенциал педагогов, их компетентность в сфере экологии; повысить  профессиональное мастерство педагогов и эффективность их процессуальной деятельности.     </vt:lpstr>
      <vt:lpstr>ЗАДАЧИ: 1. Выявить имеющиеся знания у педагогов по вопросам экологии (явления живой и не живой природы, растения, животные);  2. Умение использовать полученные знания о природе в разных видах деятельности;  3. Развивать познавательный интерес у педагогов; 4. Воспитывать любовь к природе.     </vt:lpstr>
      <vt:lpstr>Что такое экология?</vt:lpstr>
      <vt:lpstr>Презентация PowerPoint</vt:lpstr>
      <vt:lpstr>Презентация PowerPoint</vt:lpstr>
      <vt:lpstr>Презентация PowerPoint</vt:lpstr>
      <vt:lpstr>Презентация PowerPoint</vt:lpstr>
      <vt:lpstr> «МУЗЫКАЛЬНАЯ ПАУЗА»</vt:lpstr>
      <vt:lpstr>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109</cp:revision>
  <dcterms:modified xsi:type="dcterms:W3CDTF">2017-11-29T08:11:44Z</dcterms:modified>
</cp:coreProperties>
</file>