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  <p:sldMasterId id="2147483780" r:id="rId2"/>
    <p:sldMasterId id="2147483792" r:id="rId3"/>
  </p:sldMasterIdLst>
  <p:notesMasterIdLst>
    <p:notesMasterId r:id="rId9"/>
  </p:notesMasterIdLst>
  <p:handoutMasterIdLst>
    <p:handoutMasterId r:id="rId10"/>
  </p:handoutMasterIdLst>
  <p:sldIdLst>
    <p:sldId id="276" r:id="rId4"/>
    <p:sldId id="274" r:id="rId5"/>
    <p:sldId id="278" r:id="rId6"/>
    <p:sldId id="279" r:id="rId7"/>
    <p:sldId id="280" r:id="rId8"/>
  </p:sldIdLst>
  <p:sldSz cx="9144000" cy="6858000" type="screen4x3"/>
  <p:notesSz cx="6858000" cy="9144000"/>
  <p:defaultTextStyle>
    <a:lvl1pPr marL="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FF"/>
    <a:srgbClr val="FFFF00"/>
    <a:srgbClr val="FF0066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926" autoAdjust="0"/>
    <p:restoredTop sz="93820" autoAdjust="0"/>
  </p:normalViewPr>
  <p:slideViewPr>
    <p:cSldViewPr>
      <p:cViewPr varScale="1">
        <p:scale>
          <a:sx n="63" d="100"/>
          <a:sy n="63" d="100"/>
        </p:scale>
        <p:origin x="125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2026 </a:t>
            </a:r>
            <a:r>
              <a:rPr lang="ru-RU" dirty="0"/>
              <a:t>год</a:t>
            </a:r>
          </a:p>
        </c:rich>
      </c:tx>
      <c:layout/>
      <c:overlay val="1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2026 год</c:v>
                </c:pt>
              </c:strCache>
            </c:strRef>
          </c:tx>
          <c:explosion val="32"/>
          <c:dPt>
            <c:idx val="0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1-DB01-4A34-AACB-D390F57D6310}"/>
              </c:ext>
            </c:extLst>
          </c:dPt>
          <c:dPt>
            <c:idx val="1"/>
            <c:bubble3D val="0"/>
            <c:spPr>
              <a:solidFill>
                <a:srgbClr val="00FF00"/>
              </a:solidFill>
            </c:spPr>
            <c:extLst>
              <c:ext xmlns:c16="http://schemas.microsoft.com/office/drawing/2014/chart" uri="{C3380CC4-5D6E-409C-BE32-E72D297353CC}">
                <c16:uniqueId val="{00000003-DB01-4A34-AACB-D390F57D6310}"/>
              </c:ext>
            </c:extLst>
          </c:dPt>
          <c:cat>
            <c:strRef>
              <c:f>Лист1!$A$2:$A$4</c:f>
              <c:strCache>
                <c:ptCount val="2"/>
                <c:pt idx="0">
                  <c:v>Доходы  14479,7139 тыс. руб.</c:v>
                </c:pt>
                <c:pt idx="1">
                  <c:v>Расходы 14479,7139 тыс. руб.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7A-4F95-AF8C-9E1171917D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>
        <c:manualLayout>
          <c:xMode val="edge"/>
          <c:yMode val="edge"/>
          <c:x val="0.74633983900801326"/>
          <c:y val="2.9304372964257121E-2"/>
          <c:w val="0.25366016099198674"/>
          <c:h val="0.89606084873644787"/>
        </c:manualLayout>
      </c:layout>
      <c:overlay val="1"/>
    </c:legend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sz="1800">
                <a:latin typeface="Times New Roman" pitchFamily="18" charset="0"/>
                <a:cs typeface="Times New Roman" pitchFamily="18" charset="0"/>
              </a:defRPr>
            </a:pPr>
            <a:r>
              <a:rPr lang="ru-RU" sz="2800" baseline="0" dirty="0" smtClean="0"/>
              <a:t>2026 год</a:t>
            </a:r>
            <a:endParaRPr lang="ru-RU" sz="2800" dirty="0"/>
          </a:p>
        </c:rich>
      </c:tx>
      <c:layout>
        <c:manualLayout>
          <c:xMode val="edge"/>
          <c:yMode val="edge"/>
          <c:x val="0.28583659998689698"/>
          <c:y val="1.4903186432738705E-2"/>
        </c:manualLayout>
      </c:layout>
      <c:overlay val="0"/>
    </c:title>
    <c:autoTitleDeleted val="0"/>
    <c:view3D>
      <c:rotX val="30"/>
      <c:rotY val="218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2576799679875922E-2"/>
          <c:y val="7.2885308593556505E-2"/>
          <c:w val="0.6172673567276511"/>
          <c:h val="0.8569919607326094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rgbClr val="00FF00"/>
            </a:solidFill>
          </c:spPr>
          <c:explosion val="52"/>
          <c:dPt>
            <c:idx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1-4803-41FD-9565-778EBC3068F0}"/>
              </c:ext>
            </c:extLst>
          </c:dPt>
          <c:dPt>
            <c:idx val="1"/>
            <c:bubble3D val="0"/>
            <c:spPr>
              <a:solidFill>
                <a:srgbClr val="0000FF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4803-41FD-9565-778EBC3068F0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/>
                <a:lightRig rig="threePt" dir="t">
                  <a:rot lat="0" lon="0" rev="1200000"/>
                </a:lightRig>
              </a:scene3d>
              <a:sp3d>
                <a:bevelT w="63500" h="25400"/>
                <a:bevelB/>
              </a:sp3d>
            </c:spPr>
            <c:extLst>
              <c:ext xmlns:c16="http://schemas.microsoft.com/office/drawing/2014/chart" uri="{C3380CC4-5D6E-409C-BE32-E72D297353CC}">
                <c16:uniqueId val="{00000005-4803-41FD-9565-778EBC3068F0}"/>
              </c:ext>
            </c:extLst>
          </c:dPt>
          <c:dPt>
            <c:idx val="3"/>
            <c:bubble3D val="0"/>
            <c:spPr>
              <a:solidFill>
                <a:srgbClr val="00FF00"/>
              </a:solidFill>
            </c:spPr>
            <c:extLst>
              <c:ext xmlns:c16="http://schemas.microsoft.com/office/drawing/2014/chart" uri="{C3380CC4-5D6E-409C-BE32-E72D297353CC}">
                <c16:uniqueId val="{00000007-4803-41FD-9565-778EBC3068F0}"/>
              </c:ext>
            </c:extLst>
          </c:dPt>
          <c:dPt>
            <c:idx val="4"/>
            <c:bubble3D val="0"/>
            <c:spPr>
              <a:solidFill>
                <a:srgbClr val="00FF00"/>
              </a:solidFill>
            </c:spPr>
            <c:extLst>
              <c:ext xmlns:c16="http://schemas.microsoft.com/office/drawing/2014/chart" uri="{C3380CC4-5D6E-409C-BE32-E72D297353CC}">
                <c16:uniqueId val="{00000009-4803-41FD-9565-778EBC3068F0}"/>
              </c:ext>
            </c:extLst>
          </c:dPt>
          <c:dPt>
            <c:idx val="5"/>
            <c:bubble3D val="0"/>
            <c:spPr>
              <a:solidFill>
                <a:srgbClr val="00FF00"/>
              </a:solidFill>
            </c:spPr>
            <c:extLst>
              <c:ext xmlns:c16="http://schemas.microsoft.com/office/drawing/2014/chart" uri="{C3380CC4-5D6E-409C-BE32-E72D297353CC}">
                <c16:uniqueId val="{0000000B-4803-41FD-9565-778EBC3068F0}"/>
              </c:ext>
            </c:extLst>
          </c:dPt>
          <c:dPt>
            <c:idx val="6"/>
            <c:bubble3D val="0"/>
            <c:spPr>
              <a:solidFill>
                <a:srgbClr val="00FF00"/>
              </a:solidFill>
            </c:spPr>
            <c:extLst>
              <c:ext xmlns:c16="http://schemas.microsoft.com/office/drawing/2014/chart" uri="{C3380CC4-5D6E-409C-BE32-E72D297353CC}">
                <c16:uniqueId val="{0000000D-4803-41FD-9565-778EBC3068F0}"/>
              </c:ext>
            </c:extLst>
          </c:dPt>
          <c:dPt>
            <c:idx val="7"/>
            <c:bubble3D val="0"/>
            <c:spPr>
              <a:solidFill>
                <a:srgbClr val="00FF00"/>
              </a:solidFill>
            </c:spPr>
            <c:extLst>
              <c:ext xmlns:c16="http://schemas.microsoft.com/office/drawing/2014/chart" uri="{C3380CC4-5D6E-409C-BE32-E72D297353CC}">
                <c16:uniqueId val="{0000000F-4803-41FD-9565-778EBC3068F0}"/>
              </c:ext>
            </c:extLst>
          </c:dPt>
          <c:dPt>
            <c:idx val="8"/>
            <c:bubble3D val="0"/>
            <c:spPr>
              <a:solidFill>
                <a:srgbClr val="00FF00"/>
              </a:solidFill>
            </c:spPr>
            <c:extLst>
              <c:ext xmlns:c16="http://schemas.microsoft.com/office/drawing/2014/chart" uri="{C3380CC4-5D6E-409C-BE32-E72D297353CC}">
                <c16:uniqueId val="{00000011-4803-41FD-9565-778EBC3068F0}"/>
              </c:ext>
            </c:extLst>
          </c:dPt>
          <c:dLbls>
            <c:dLbl>
              <c:idx val="0"/>
              <c:layout>
                <c:manualLayout>
                  <c:x val="5.6643636304077281E-2"/>
                  <c:y val="-2.0684826310590116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/>
                      <a:t>48,69%</a:t>
                    </a:r>
                    <a:endParaRPr lang="en-US" b="1" dirty="0"/>
                  </a:p>
                </c:rich>
              </c:tx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4803-41FD-9565-778EBC3068F0}"/>
                </c:ext>
              </c:extLst>
            </c:dLbl>
            <c:dLbl>
              <c:idx val="1"/>
              <c:layout>
                <c:manualLayout>
                  <c:x val="-5.9862336485335545E-2"/>
                  <c:y val="1.7070738386425532E-2"/>
                </c:manualLayout>
              </c:layout>
              <c:spPr>
                <a:ln cmpd="sng"/>
              </c:spPr>
              <c:txPr>
                <a:bodyPr/>
                <a:lstStyle/>
                <a:p>
                  <a:pPr>
                    <a:defRPr b="1"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4803-41FD-9565-778EBC3068F0}"/>
                </c:ext>
              </c:extLst>
            </c:dLbl>
            <c:dLbl>
              <c:idx val="2"/>
              <c:layout>
                <c:manualLayout>
                  <c:x val="-1.8292350025114106E-3"/>
                  <c:y val="1.6406210120797477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/>
                      <a:t>46,52%</a:t>
                    </a:r>
                    <a:endParaRPr lang="en-US" b="1" dirty="0"/>
                  </a:p>
                </c:rich>
              </c:tx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4803-41FD-9565-778EBC3068F0}"/>
                </c:ext>
              </c:extLst>
            </c:dLbl>
            <c:dLbl>
              <c:idx val="3"/>
              <c:layout>
                <c:manualLayout>
                  <c:x val="-3.0919064203647078E-2"/>
                  <c:y val="1.2360909028849539E-2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803-41FD-9565-778EBC3068F0}"/>
                </c:ext>
              </c:extLst>
            </c:dLbl>
            <c:dLbl>
              <c:idx val="4"/>
              <c:layout>
                <c:manualLayout>
                  <c:x val="0"/>
                  <c:y val="-7.1185196290104308E-2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803-41FD-9565-778EBC3068F0}"/>
                </c:ext>
              </c:extLst>
            </c:dLbl>
            <c:dLbl>
              <c:idx val="5"/>
              <c:layout>
                <c:manualLayout>
                  <c:x val="1.121806505530462E-2"/>
                  <c:y val="-3.5243741324592266E-3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803-41FD-9565-778EBC3068F0}"/>
                </c:ext>
              </c:extLst>
            </c:dLbl>
            <c:dLbl>
              <c:idx val="6"/>
              <c:layout>
                <c:manualLayout>
                  <c:x val="-5.3283927752527322E-3"/>
                  <c:y val="4.7682118318848124E-3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4803-41FD-9565-778EBC3068F0}"/>
                </c:ext>
              </c:extLst>
            </c:dLbl>
            <c:dLbl>
              <c:idx val="7"/>
              <c:layout>
                <c:manualLayout>
                  <c:x val="8.3648905504965704E-2"/>
                  <c:y val="-1.8865206409461866E-2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4803-41FD-9565-778EBC3068F0}"/>
                </c:ext>
              </c:extLst>
            </c:dLbl>
            <c:dLbl>
              <c:idx val="8"/>
              <c:layout>
                <c:manualLayout>
                  <c:x val="-7.8547702560815585E-2"/>
                  <c:y val="-4.5841459382692386E-2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4803-41FD-9565-778EBC3068F0}"/>
                </c:ext>
              </c:extLst>
            </c:dLbl>
            <c:dLbl>
              <c:idx val="9"/>
              <c:layout>
                <c:manualLayout>
                  <c:x val="-7.5994057873759934E-3"/>
                  <c:y val="-9.4093460833669651E-2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4803-41FD-9565-778EBC3068F0}"/>
                </c:ext>
              </c:extLst>
            </c:dLbl>
            <c:dLbl>
              <c:idx val="10"/>
              <c:layout>
                <c:manualLayout>
                  <c:x val="0.12929790485161521"/>
                  <c:y val="-9.3496974231778801E-2"/>
                </c:manualLayout>
              </c:layout>
              <c:dLblPos val="outEnd"/>
              <c:showLegendKey val="1"/>
              <c:showVal val="1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4803-41FD-9565-778EBC3068F0}"/>
                </c:ext>
              </c:extLst>
            </c:dLbl>
            <c:dLbl>
              <c:idx val="11"/>
              <c:layout>
                <c:manualLayout>
                  <c:x val="0.11102754873127819"/>
                  <c:y val="-1.699944986032342E-2"/>
                </c:manualLayout>
              </c:layout>
              <c:dLblPos val="outEnd"/>
              <c:showLegendKey val="1"/>
              <c:showVal val="1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4803-41FD-9565-778EBC3068F0}"/>
                </c:ext>
              </c:extLst>
            </c:dLbl>
            <c:spPr>
              <a:ln cmpd="sng"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outEnd"/>
            <c:showLegendKey val="1"/>
            <c:showVal val="1"/>
            <c:showCatName val="0"/>
            <c:showSerName val="0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МЕСТНЫЙ БЮДЖЕТ Субсидия на финансовое обеспечение выполнения муниципального задания  - 7049,4654 тыс. руб.</c:v>
                </c:pt>
                <c:pt idx="1">
                  <c:v>БЮДЖЕТ РЕСПУБЛИКИ КРЫМ Субсидия на иные цели - 537,000 тыс. руб.</c:v>
                </c:pt>
                <c:pt idx="2">
                  <c:v>Родительская плата Поступления от оказания услуг на платной основе - 6736,42963 тыс. руб.</c:v>
                </c:pt>
              </c:strCache>
            </c:strRef>
          </c:cat>
          <c:val>
            <c:numRef>
              <c:f>Лист1!$B$2:$B$4</c:f>
              <c:numCache>
                <c:formatCode>0.00%</c:formatCode>
                <c:ptCount val="3"/>
                <c:pt idx="0">
                  <c:v>0.48685115249411109</c:v>
                </c:pt>
                <c:pt idx="1">
                  <c:v>3.7086368122232025E-2</c:v>
                </c:pt>
                <c:pt idx="2">
                  <c:v>0.46523223293797256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4803-41FD-9565-778EBC3068F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26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МЕСТНЫЙ БЮДЖЕТ Субсидия на финансовое обеспечение выполнения муниципального задания  - 7049,4654 тыс. руб.</c:v>
                </c:pt>
                <c:pt idx="1">
                  <c:v>БЮДЖЕТ РЕСПУБЛИКИ КРЫМ Субсидия на иные цели - 537,000 тыс. руб.</c:v>
                </c:pt>
                <c:pt idx="2">
                  <c:v>Родительская плата Поступления от оказания услуг на платной основе - 6736,42963 тыс. руб.</c:v>
                </c:pt>
              </c:strCache>
            </c:strRef>
          </c:cat>
          <c:val>
            <c:numRef>
              <c:f>Лист1!$C$2:$C$4</c:f>
              <c:numCache>
                <c:formatCode>0.0000</c:formatCode>
                <c:ptCount val="3"/>
                <c:pt idx="0">
                  <c:v>7049.4654</c:v>
                </c:pt>
                <c:pt idx="1">
                  <c:v>537</c:v>
                </c:pt>
                <c:pt idx="2">
                  <c:v>6736.4296299999996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4803-41FD-9565-778EBC3068F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layout>
        <c:manualLayout>
          <c:xMode val="edge"/>
          <c:yMode val="edge"/>
          <c:x val="0.62437078246817057"/>
          <c:y val="0"/>
          <c:w val="0.37389579830097619"/>
          <c:h val="0.64749656194356786"/>
        </c:manualLayout>
      </c:layout>
      <c:overlay val="0"/>
      <c:txPr>
        <a:bodyPr/>
        <a:lstStyle/>
        <a:p>
          <a:pPr>
            <a:defRPr sz="16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228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633758288793173E-2"/>
          <c:y val="0"/>
          <c:w val="0.75084928214151447"/>
          <c:h val="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2026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 prstMaterial="metal">
              <a:bevelT w="114300" prst="artDeco"/>
              <a:bevelB w="114300" prst="artDeco"/>
            </a:sp3d>
          </c:spPr>
          <c:explosion val="31"/>
          <c:dPt>
            <c:idx val="0"/>
            <c:bubble3D val="0"/>
            <c:explosion val="66"/>
            <c:spPr>
              <a:solidFill>
                <a:srgbClr val="66FF33"/>
              </a:solidFill>
              <a:scene3d>
                <a:camera prst="orthographicFront"/>
                <a:lightRig rig="threePt" dir="t"/>
              </a:scene3d>
              <a:sp3d prstMaterial="metal">
                <a:bevelT w="114300" prst="artDeco"/>
                <a:bevelB w="114300" prst="artDeco"/>
              </a:sp3d>
            </c:spPr>
            <c:extLst>
              <c:ext xmlns:c16="http://schemas.microsoft.com/office/drawing/2014/chart" uri="{C3380CC4-5D6E-409C-BE32-E72D297353CC}">
                <c16:uniqueId val="{00000000-56F6-4E01-B7B2-5EFE7AA45AE3}"/>
              </c:ext>
            </c:extLst>
          </c:dPt>
          <c:dPt>
            <c:idx val="1"/>
            <c:bubble3D val="0"/>
            <c:explosion val="51"/>
            <c:spPr>
              <a:solidFill>
                <a:srgbClr val="0000FF"/>
              </a:solidFill>
              <a:scene3d>
                <a:camera prst="orthographicFront"/>
                <a:lightRig rig="threePt" dir="t"/>
              </a:scene3d>
              <a:sp3d prstMaterial="metal">
                <a:bevelT w="114300" prst="artDeco"/>
                <a:bevelB w="114300" prst="artDeco"/>
              </a:sp3d>
            </c:spPr>
            <c:extLst>
              <c:ext xmlns:c16="http://schemas.microsoft.com/office/drawing/2014/chart" uri="{C3380CC4-5D6E-409C-BE32-E72D297353CC}">
                <c16:uniqueId val="{00000002-56F6-4E01-B7B2-5EFE7AA45AE3}"/>
              </c:ext>
            </c:extLst>
          </c:dPt>
          <c:dPt>
            <c:idx val="2"/>
            <c:bubble3D val="0"/>
            <c:spPr>
              <a:solidFill>
                <a:srgbClr val="FF0000"/>
              </a:solidFill>
              <a:scene3d>
                <a:camera prst="orthographicFront"/>
                <a:lightRig rig="threePt" dir="t"/>
              </a:scene3d>
              <a:sp3d prstMaterial="metal">
                <a:bevelT w="114300" prst="artDeco"/>
                <a:bevelB w="114300" prst="artDeco"/>
              </a:sp3d>
            </c:spPr>
            <c:extLst>
              <c:ext xmlns:c16="http://schemas.microsoft.com/office/drawing/2014/chart" uri="{C3380CC4-5D6E-409C-BE32-E72D297353CC}">
                <c16:uniqueId val="{00000005-204E-44BD-AE7B-966FF521DE36}"/>
              </c:ext>
            </c:extLst>
          </c:dPt>
          <c:dPt>
            <c:idx val="3"/>
            <c:bubble3D val="0"/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 prstMaterial="metal">
                <a:bevelT w="114300" prst="artDeco"/>
                <a:bevelB w="114300" prst="artDeco"/>
              </a:sp3d>
            </c:spPr>
            <c:extLst>
              <c:ext xmlns:c16="http://schemas.microsoft.com/office/drawing/2014/chart" uri="{C3380CC4-5D6E-409C-BE32-E72D297353CC}">
                <c16:uniqueId val="{00000005-56F6-4E01-B7B2-5EFE7AA45AE3}"/>
              </c:ext>
            </c:extLst>
          </c:dPt>
          <c:dPt>
            <c:idx val="5"/>
            <c:bubble3D val="0"/>
            <c:spPr>
              <a:solidFill>
                <a:schemeClr val="accent4"/>
              </a:solidFill>
              <a:scene3d>
                <a:camera prst="orthographicFront"/>
                <a:lightRig rig="threePt" dir="t"/>
              </a:scene3d>
              <a:sp3d prstMaterial="metal">
                <a:bevelT w="114300" prst="artDeco"/>
                <a:bevelB w="114300" prst="artDeco"/>
              </a:sp3d>
            </c:spPr>
            <c:extLst>
              <c:ext xmlns:c16="http://schemas.microsoft.com/office/drawing/2014/chart" uri="{C3380CC4-5D6E-409C-BE32-E72D297353CC}">
                <c16:uniqueId val="{00000008-56F6-4E01-B7B2-5EFE7AA45AE3}"/>
              </c:ext>
            </c:extLst>
          </c:dPt>
          <c:dPt>
            <c:idx val="6"/>
            <c:bubble3D val="0"/>
            <c:spPr>
              <a:solidFill>
                <a:srgbClr val="E0C41E"/>
              </a:solidFill>
              <a:scene3d>
                <a:camera prst="orthographicFront"/>
                <a:lightRig rig="threePt" dir="t"/>
              </a:scene3d>
              <a:sp3d prstMaterial="metal">
                <a:bevelT w="114300" prst="artDeco"/>
                <a:bevelB w="114300" prst="artDeco"/>
              </a:sp3d>
            </c:spPr>
            <c:extLst>
              <c:ext xmlns:c16="http://schemas.microsoft.com/office/drawing/2014/chart" uri="{C3380CC4-5D6E-409C-BE32-E72D297353CC}">
                <c16:uniqueId val="{0000000A-56F6-4E01-B7B2-5EFE7AA45AE3}"/>
              </c:ext>
            </c:extLst>
          </c:dPt>
          <c:dPt>
            <c:idx val="8"/>
            <c:bubble3D val="0"/>
            <c:spPr>
              <a:solidFill>
                <a:schemeClr val="accent6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 prstMaterial="metal">
                <a:bevelT w="114300" prst="artDeco"/>
                <a:bevelB w="114300" prst="artDeco"/>
              </a:sp3d>
            </c:spPr>
            <c:extLst>
              <c:ext xmlns:c16="http://schemas.microsoft.com/office/drawing/2014/chart" uri="{C3380CC4-5D6E-409C-BE32-E72D297353CC}">
                <c16:uniqueId val="{0000000D-56F6-4E01-B7B2-5EFE7AA45AE3}"/>
              </c:ext>
            </c:extLst>
          </c:dPt>
          <c:dLbls>
            <c:dLbl>
              <c:idx val="0"/>
              <c:layout>
                <c:manualLayout>
                  <c:x val="2.9780751622260751E-2"/>
                  <c:y val="0.14497618023917608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56F6-4E01-B7B2-5EFE7AA45AE3}"/>
                </c:ext>
              </c:extLst>
            </c:dLbl>
            <c:dLbl>
              <c:idx val="1"/>
              <c:layout>
                <c:manualLayout>
                  <c:x val="-1.7499013721431698E-4"/>
                  <c:y val="-0.13342050374068531"/>
                </c:manualLayout>
              </c:layout>
              <c:tx>
                <c:rich>
                  <a:bodyPr/>
                  <a:lstStyle/>
                  <a:p>
                    <a:r>
                      <a:rPr lang="ru-RU" sz="1600" baseline="0" dirty="0">
                        <a:solidFill>
                          <a:srgbClr val="002060"/>
                        </a:solidFill>
                      </a:rPr>
                      <a:t>Уплата налогов сборов и иных платежей
</a:t>
                    </a:r>
                    <a:r>
                      <a:rPr lang="ru-RU" sz="1600" baseline="0" dirty="0" smtClean="0">
                        <a:solidFill>
                          <a:srgbClr val="002060"/>
                        </a:solidFill>
                      </a:rPr>
                      <a:t>0,04%</a:t>
                    </a:r>
                    <a:endParaRPr lang="ru-RU" sz="1600" dirty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56F6-4E01-B7B2-5EFE7AA45AE3}"/>
                </c:ext>
              </c:extLst>
            </c:dLbl>
            <c:dLbl>
              <c:idx val="2"/>
              <c:layout>
                <c:manualLayout>
                  <c:x val="1.5099843816708911E-2"/>
                  <c:y val="4.3751023815917674E-2"/>
                </c:manualLayout>
              </c:layout>
              <c:tx>
                <c:rich>
                  <a:bodyPr/>
                  <a:lstStyle/>
                  <a:p>
                    <a:r>
                      <a:rPr lang="ru-RU" sz="1600" baseline="0" dirty="0">
                        <a:solidFill>
                          <a:srgbClr val="002060"/>
                        </a:solidFill>
                      </a:rPr>
                      <a:t>Закупка энергетических ресурсов
</a:t>
                    </a:r>
                    <a:r>
                      <a:rPr lang="ru-RU" sz="1600" baseline="0" dirty="0" smtClean="0">
                        <a:solidFill>
                          <a:srgbClr val="002060"/>
                        </a:solidFill>
                      </a:rPr>
                      <a:t>3,94 %</a:t>
                    </a:r>
                    <a:endParaRPr lang="ru-RU" sz="1600" dirty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204E-44BD-AE7B-966FF521DE36}"/>
                </c:ext>
              </c:extLst>
            </c:dLbl>
            <c:dLbl>
              <c:idx val="3"/>
              <c:layout>
                <c:manualLayout>
                  <c:x val="0.12041288593215484"/>
                  <c:y val="-3.923236758604403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56F6-4E01-B7B2-5EFE7AA45AE3}"/>
                </c:ext>
              </c:extLst>
            </c:dLbl>
            <c:dLbl>
              <c:idx val="4"/>
              <c:layout>
                <c:manualLayout>
                  <c:x val="0.12915893406254897"/>
                  <c:y val="0.174890581961513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204E-44BD-AE7B-966FF521DE36}"/>
                </c:ext>
              </c:extLst>
            </c:dLbl>
            <c:dLbl>
              <c:idx val="5"/>
              <c:layout>
                <c:manualLayout>
                  <c:x val="8.4254559838833135E-2"/>
                  <c:y val="0.11746063572647177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6F6-4E01-B7B2-5EFE7AA45AE3}"/>
                </c:ext>
              </c:extLst>
            </c:dLbl>
            <c:dLbl>
              <c:idx val="6"/>
              <c:layout>
                <c:manualLayout>
                  <c:x val="4.9488895998063331E-2"/>
                  <c:y val="6.4415675152757923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6F6-4E01-B7B2-5EFE7AA45AE3}"/>
                </c:ext>
              </c:extLst>
            </c:dLbl>
            <c:dLbl>
              <c:idx val="7"/>
              <c:layout>
                <c:manualLayout>
                  <c:x val="0.20780905646917686"/>
                  <c:y val="-0.11297157327197528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04E-44BD-AE7B-966FF521DE36}"/>
                </c:ext>
              </c:extLst>
            </c:dLbl>
            <c:dLbl>
              <c:idx val="8"/>
              <c:layout>
                <c:manualLayout>
                  <c:x val="3.3661552429487838E-2"/>
                  <c:y val="-0.1159422112219009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6F6-4E01-B7B2-5EFE7AA45AE3}"/>
                </c:ext>
              </c:extLst>
            </c:dLbl>
            <c:dLbl>
              <c:idx val="9"/>
              <c:layout>
                <c:manualLayout>
                  <c:x val="-2.8863428790687363E-2"/>
                  <c:y val="0.11183075597275474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204E-44BD-AE7B-966FF521DE36}"/>
                </c:ext>
              </c:extLst>
            </c:dLbl>
            <c:dLbl>
              <c:idx val="10"/>
              <c:layout>
                <c:manualLayout>
                  <c:x val="-0.12273066758899476"/>
                  <c:y val="-3.8224527933660005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04E-44BD-AE7B-966FF521DE3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 baseline="0">
                    <a:solidFill>
                      <a:srgbClr val="002060"/>
                    </a:solidFill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Оплата труда</c:v>
                </c:pt>
                <c:pt idx="1">
                  <c:v>Уплата налогов сборов и иных платежей</c:v>
                </c:pt>
                <c:pt idx="2">
                  <c:v>Закупка энергетических ресурсов</c:v>
                </c:pt>
                <c:pt idx="3">
                  <c:v>Выплата на закупку товаров, работ, услуг</c:v>
                </c:pt>
              </c:strCache>
            </c:strRef>
          </c:cat>
          <c:val>
            <c:numRef>
              <c:f>Лист1!$B$2:$B$5</c:f>
              <c:numCache>
                <c:formatCode>0.00%</c:formatCode>
                <c:ptCount val="4"/>
                <c:pt idx="0">
                  <c:v>0.59943460966333695</c:v>
                </c:pt>
                <c:pt idx="1">
                  <c:v>3.9997791395294624E-4</c:v>
                </c:pt>
                <c:pt idx="2">
                  <c:v>3.9383028398145753E-2</c:v>
                </c:pt>
                <c:pt idx="3">
                  <c:v>0.35018197655001881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56F6-4E01-B7B2-5EFE7AA45AE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26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Оплата труда</c:v>
                </c:pt>
                <c:pt idx="1">
                  <c:v>Уплата налогов сборов и иных платежей</c:v>
                </c:pt>
                <c:pt idx="2">
                  <c:v>Закупка энергетических ресурсов</c:v>
                </c:pt>
                <c:pt idx="3">
                  <c:v>Выплата на закупку товаров, работ, услуг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22039.040679999998</c:v>
                </c:pt>
                <c:pt idx="1">
                  <c:v>14.70574</c:v>
                </c:pt>
                <c:pt idx="2" formatCode="0.00000">
                  <c:v>1447.9713899999999</c:v>
                </c:pt>
                <c:pt idx="3" formatCode="0.00000">
                  <c:v>12874.923640000001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204E-44BD-AE7B-966FF521DE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398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ru-RU" sz="1200"/>
            </a:lvl1pPr>
            <a:extLst/>
          </a:lstStyle>
          <a:p>
            <a:endParaRPr lang="ru-RU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ru-RU" sz="1200"/>
            </a:lvl1pPr>
            <a:extLst/>
          </a:lstStyle>
          <a:p>
            <a:fld id="{54D4857D-62A5-486B-9129-468003D7E020}" type="datetimeFigureOut">
              <a:rPr lang="ru-RU" smtClean="0"/>
              <a:pPr/>
              <a:t>19.05.2026</a:t>
            </a:fld>
            <a:endParaRPr lang="ru-RU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ru-RU" sz="1200"/>
            </a:lvl1pPr>
            <a:extLst/>
          </a:lstStyle>
          <a:p>
            <a:endParaRPr lang="ru-RU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ru-RU" sz="1200"/>
            </a:lvl1pPr>
            <a:extLst/>
          </a:lstStyle>
          <a:p>
            <a:fld id="{2EBE4566-6F3A-4CC1-BD6C-9C510D05F1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ru-RU" sz="1200"/>
            </a:lvl1pPr>
            <a:extLst/>
          </a:lstStyle>
          <a:p>
            <a:endParaRPr lang="ru-RU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ru-RU" sz="1200"/>
            </a:lvl1pPr>
            <a:extLst/>
          </a:lstStyle>
          <a:p>
            <a:fld id="{2D2EF2CE-B28C-4ED4-8FD0-48BB3F48846A}" type="datetimeFigureOut">
              <a:rPr lang="ru-RU"/>
              <a:pPr/>
              <a:t>19.05.2026</a:t>
            </a:fld>
            <a:endParaRPr lang="ru-RU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/>
          <a:p>
            <a:endParaRPr lang="ru-RU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ru-RU" sz="1200"/>
            </a:lvl1pPr>
            <a:extLst/>
          </a:lstStyle>
          <a:p>
            <a:endParaRPr lang="ru-RU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ru-RU" sz="1200"/>
            </a:lvl1pPr>
            <a:extLst/>
          </a:lstStyle>
          <a:p>
            <a:fld id="{61807874-5299-41B2-A37A-6AA3547857F4}" type="slidenum">
              <a:rPr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054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"/>
          <p:cNvSpPr>
            <a:spLocks noGrp="1"/>
          </p:cNvSpPr>
          <p:nvPr>
            <p:ph type="subTitle" idx="1"/>
          </p:nvPr>
        </p:nvSpPr>
        <p:spPr>
          <a:xfrm>
            <a:off x="457200" y="5396132"/>
            <a:ext cx="8098302" cy="762000"/>
          </a:xfrm>
        </p:spPr>
        <p:txBody>
          <a:bodyPr/>
          <a:lstStyle>
            <a:lvl1pPr marL="0" indent="0" algn="r" eaLnBrk="1" latinLnBrk="0" hangingPunct="1">
              <a:buNone/>
              <a:defRPr kumimoji="0" lang="ru-RU" sz="1400"/>
            </a:lvl1pPr>
            <a:lvl2pPr marL="457200" indent="0" algn="ctr" eaLnBrk="1" latinLnBrk="0" hangingPunct="1">
              <a:buNone/>
            </a:lvl2pPr>
            <a:lvl3pPr marL="914400" indent="0" algn="ctr" eaLnBrk="1" latinLnBrk="0" hangingPunct="1">
              <a:buNone/>
            </a:lvl3pPr>
            <a:lvl4pPr marL="1371600" indent="0" algn="ctr" eaLnBrk="1" latinLnBrk="0" hangingPunct="1">
              <a:buNone/>
            </a:lvl4pPr>
            <a:lvl5pPr marL="1828800" indent="0" algn="ctr" eaLnBrk="1" latinLnBrk="0" hangingPunct="1">
              <a:buNone/>
            </a:lvl5pPr>
            <a:lvl6pPr marL="2286000" indent="0" algn="ctr" eaLnBrk="1" latinLnBrk="0" hangingPunct="1">
              <a:buNone/>
            </a:lvl6pPr>
            <a:lvl7pPr marL="2743200" indent="0" algn="ctr" eaLnBrk="1" latinLnBrk="0" hangingPunct="1">
              <a:buNone/>
            </a:lvl7pPr>
            <a:lvl8pPr marL="3200400" indent="0" algn="ctr" eaLnBrk="1" latinLnBrk="0" hangingPunct="1">
              <a:buNone/>
            </a:lvl8pPr>
            <a:lvl9pPr marL="3657600" indent="0" algn="ctr" eaLnBrk="1" latinLnBrk="0" hangingPunct="1">
              <a:buNone/>
            </a:lvl9pPr>
            <a:extLst/>
          </a:lstStyle>
          <a:p>
            <a:pPr eaLnBrk="1" latinLnBrk="0" hangingPunct="1"/>
            <a:r>
              <a:rPr lang="ru-RU"/>
              <a:t>Образец подзаголовка</a:t>
            </a:r>
            <a:endParaRPr/>
          </a:p>
        </p:txBody>
      </p:sp>
      <p:grpSp>
        <p:nvGrpSpPr>
          <p:cNvPr id="16" name="Group 23"/>
          <p:cNvGrpSpPr/>
          <p:nvPr/>
        </p:nvGrpSpPr>
        <p:grpSpPr>
          <a:xfrm>
            <a:off x="14990" y="1976657"/>
            <a:ext cx="2042410" cy="533400"/>
            <a:chOff x="0" y="2000250"/>
            <a:chExt cx="3733800" cy="533400"/>
          </a:xfrm>
        </p:grpSpPr>
        <p:sp>
          <p:nvSpPr>
            <p:cNvPr id="30" name="Rectangle 14"/>
            <p:cNvSpPr/>
            <p:nvPr/>
          </p:nvSpPr>
          <p:spPr>
            <a:xfrm>
              <a:off x="0" y="2381250"/>
              <a:ext cx="3733800" cy="76200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0" lang="ru-RU"/>
            </a:p>
          </p:txBody>
        </p:sp>
        <p:sp>
          <p:nvSpPr>
            <p:cNvPr id="7" name="Rectangle 14"/>
            <p:cNvSpPr/>
            <p:nvPr/>
          </p:nvSpPr>
          <p:spPr>
            <a:xfrm>
              <a:off x="0" y="2305050"/>
              <a:ext cx="3733800" cy="762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0" lang="ru-RU"/>
            </a:p>
          </p:txBody>
        </p:sp>
        <p:sp>
          <p:nvSpPr>
            <p:cNvPr id="21" name="Rectangle 14"/>
            <p:cNvSpPr/>
            <p:nvPr/>
          </p:nvSpPr>
          <p:spPr>
            <a:xfrm>
              <a:off x="0" y="2228850"/>
              <a:ext cx="3733800" cy="762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0" lang="ru-RU"/>
            </a:p>
          </p:txBody>
        </p:sp>
        <p:sp>
          <p:nvSpPr>
            <p:cNvPr id="8" name="Rectangle 14"/>
            <p:cNvSpPr/>
            <p:nvPr/>
          </p:nvSpPr>
          <p:spPr>
            <a:xfrm>
              <a:off x="0" y="2152650"/>
              <a:ext cx="3733800" cy="762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0" lang="ru-RU"/>
            </a:p>
          </p:txBody>
        </p:sp>
        <p:sp>
          <p:nvSpPr>
            <p:cNvPr id="6" name="Rectangle 14"/>
            <p:cNvSpPr/>
            <p:nvPr/>
          </p:nvSpPr>
          <p:spPr>
            <a:xfrm>
              <a:off x="0" y="2076450"/>
              <a:ext cx="3733800" cy="762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0" lang="ru-RU"/>
            </a:p>
          </p:txBody>
        </p:sp>
        <p:sp>
          <p:nvSpPr>
            <p:cNvPr id="20" name="Rectangle 14"/>
            <p:cNvSpPr/>
            <p:nvPr/>
          </p:nvSpPr>
          <p:spPr>
            <a:xfrm>
              <a:off x="0" y="2000250"/>
              <a:ext cx="373380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0" lang="ru-RU"/>
            </a:p>
          </p:txBody>
        </p:sp>
        <p:sp>
          <p:nvSpPr>
            <p:cNvPr id="13" name="Rectangle 14"/>
            <p:cNvSpPr/>
            <p:nvPr/>
          </p:nvSpPr>
          <p:spPr>
            <a:xfrm>
              <a:off x="0" y="2457450"/>
              <a:ext cx="373380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0" lang="ru-RU"/>
            </a:p>
          </p:txBody>
        </p:sp>
      </p:grpSp>
      <p:grpSp>
        <p:nvGrpSpPr>
          <p:cNvPr id="29" name="Group 35"/>
          <p:cNvGrpSpPr/>
          <p:nvPr/>
        </p:nvGrpSpPr>
        <p:grpSpPr>
          <a:xfrm>
            <a:off x="8584055" y="1976657"/>
            <a:ext cx="552450" cy="542925"/>
            <a:chOff x="8667750" y="2000250"/>
            <a:chExt cx="476250" cy="542925"/>
          </a:xfrm>
        </p:grpSpPr>
        <p:sp>
          <p:nvSpPr>
            <p:cNvPr id="26" name="Rectangle 14"/>
            <p:cNvSpPr/>
            <p:nvPr/>
          </p:nvSpPr>
          <p:spPr>
            <a:xfrm>
              <a:off x="8667750" y="2381250"/>
              <a:ext cx="476250" cy="76200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0" lang="ru-RU"/>
            </a:p>
          </p:txBody>
        </p:sp>
        <p:sp>
          <p:nvSpPr>
            <p:cNvPr id="22" name="Rectangle 14"/>
            <p:cNvSpPr/>
            <p:nvPr/>
          </p:nvSpPr>
          <p:spPr>
            <a:xfrm>
              <a:off x="8667750" y="2305050"/>
              <a:ext cx="476250" cy="762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0" lang="ru-RU"/>
            </a:p>
          </p:txBody>
        </p:sp>
        <p:sp>
          <p:nvSpPr>
            <p:cNvPr id="17" name="Rectangle 14"/>
            <p:cNvSpPr/>
            <p:nvPr/>
          </p:nvSpPr>
          <p:spPr>
            <a:xfrm>
              <a:off x="8667750" y="2228850"/>
              <a:ext cx="476250" cy="762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0" lang="ru-RU"/>
            </a:p>
          </p:txBody>
        </p:sp>
        <p:sp>
          <p:nvSpPr>
            <p:cNvPr id="28" name="Rectangle 14"/>
            <p:cNvSpPr/>
            <p:nvPr/>
          </p:nvSpPr>
          <p:spPr>
            <a:xfrm>
              <a:off x="8667750" y="2152650"/>
              <a:ext cx="476250" cy="762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0" lang="ru-RU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8667750" y="2076450"/>
              <a:ext cx="476250" cy="762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0" lang="ru-RU"/>
            </a:p>
          </p:txBody>
        </p:sp>
        <p:sp>
          <p:nvSpPr>
            <p:cNvPr id="18" name="Rectangle 14"/>
            <p:cNvSpPr/>
            <p:nvPr/>
          </p:nvSpPr>
          <p:spPr>
            <a:xfrm>
              <a:off x="8667750" y="2000250"/>
              <a:ext cx="47625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0" lang="ru-RU"/>
            </a:p>
          </p:txBody>
        </p:sp>
        <p:sp>
          <p:nvSpPr>
            <p:cNvPr id="9" name="Rectangle 14"/>
            <p:cNvSpPr/>
            <p:nvPr/>
          </p:nvSpPr>
          <p:spPr>
            <a:xfrm>
              <a:off x="8667750" y="2466975"/>
              <a:ext cx="47625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0" lang="ru-RU"/>
            </a:p>
          </p:txBody>
        </p:sp>
      </p:grpSp>
      <p:sp>
        <p:nvSpPr>
          <p:cNvPr id="24" name="Oval 28"/>
          <p:cNvSpPr/>
          <p:nvPr userDrawn="1"/>
        </p:nvSpPr>
        <p:spPr>
          <a:xfrm>
            <a:off x="8572500" y="6038850"/>
            <a:ext cx="152400" cy="152400"/>
          </a:xfrm>
          <a:prstGeom prst="ellipse">
            <a:avLst/>
          </a:prstGeom>
          <a:effectLst/>
        </p:spPr>
        <p:style>
          <a:lnRef idx="1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ru-RU"/>
          </a:p>
        </p:txBody>
      </p:sp>
      <p:sp>
        <p:nvSpPr>
          <p:cNvPr id="23" name="Oval 28"/>
          <p:cNvSpPr/>
          <p:nvPr userDrawn="1"/>
        </p:nvSpPr>
        <p:spPr>
          <a:xfrm>
            <a:off x="8572500" y="6324600"/>
            <a:ext cx="152400" cy="152400"/>
          </a:xfrm>
          <a:prstGeom prst="ellipse">
            <a:avLst/>
          </a:prstGeom>
          <a:effectLst/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ru-RU"/>
          </a:p>
        </p:txBody>
      </p:sp>
      <p:sp>
        <p:nvSpPr>
          <p:cNvPr id="5" name="Oval 28"/>
          <p:cNvSpPr/>
          <p:nvPr userDrawn="1"/>
        </p:nvSpPr>
        <p:spPr>
          <a:xfrm>
            <a:off x="8572500" y="5476875"/>
            <a:ext cx="152400" cy="152400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ru-RU"/>
          </a:p>
        </p:txBody>
      </p:sp>
      <p:sp>
        <p:nvSpPr>
          <p:cNvPr id="14" name="Oval 28"/>
          <p:cNvSpPr/>
          <p:nvPr userDrawn="1"/>
        </p:nvSpPr>
        <p:spPr>
          <a:xfrm>
            <a:off x="8572500" y="5753100"/>
            <a:ext cx="152400" cy="152400"/>
          </a:xfrm>
          <a:prstGeom prst="ellipse">
            <a:avLst/>
          </a:prstGeom>
          <a:effectLst/>
        </p:spPr>
        <p:style>
          <a:lnRef idx="1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ru-RU"/>
          </a:p>
        </p:txBody>
      </p:sp>
      <p:sp>
        <p:nvSpPr>
          <p:cNvPr id="19" name="Rectangle 3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algn="r"/>
            <a:fld id="{8F67D422-08A8-451B-9A67-21962FC4B660}" type="datetimeFigureOut">
              <a:rPr kumimoji="0" lang="ru-RU" sz="1100"/>
              <a:pPr algn="r"/>
              <a:t>19.05.2026</a:t>
            </a:fld>
            <a:endParaRPr kumimoji="0" lang="ru-RU"/>
          </a:p>
        </p:txBody>
      </p:sp>
      <p:sp>
        <p:nvSpPr>
          <p:cNvPr id="25" name="Rectangle 35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69B2101-2E9F-420A-91A3-890890D84497}" type="slidenum">
              <a:rPr kumimoji="0" lang="ru-RU" sz="1200"/>
              <a:pPr/>
              <a:t>‹#›</a:t>
            </a:fld>
            <a:endParaRPr kumimoji="0" lang="ru-RU"/>
          </a:p>
        </p:txBody>
      </p:sp>
      <p:sp>
        <p:nvSpPr>
          <p:cNvPr id="31" name="Rectangle 36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kumimoji="0" lang="ru-RU"/>
          </a:p>
        </p:txBody>
      </p:sp>
      <p:sp>
        <p:nvSpPr>
          <p:cNvPr id="33" name="Rectangle 32"/>
          <p:cNvSpPr>
            <a:spLocks noGrp="1"/>
          </p:cNvSpPr>
          <p:nvPr>
            <p:ph type="title" hasCustomPrompt="1"/>
          </p:nvPr>
        </p:nvSpPr>
        <p:spPr>
          <a:xfrm>
            <a:off x="2057400" y="281352"/>
            <a:ext cx="6509239" cy="3886200"/>
          </a:xfrm>
          <a:scene3d>
            <a:camera prst="orthographicFront"/>
            <a:lightRig rig="threePt" dir="t"/>
          </a:scene3d>
          <a:sp3d/>
        </p:spPr>
        <p:txBody>
          <a:bodyPr vert="horz" anchor="ctr">
            <a:normAutofit/>
          </a:bodyPr>
          <a:lstStyle>
            <a:lvl1pPr algn="ctr" eaLnBrk="1" latinLnBrk="0" hangingPunct="1">
              <a:lnSpc>
                <a:spcPct val="100000"/>
              </a:lnSpc>
              <a:defRPr kumimoji="0" lang="ru-RU" sz="7200" b="1" i="0" u="none" strike="noStrike" kern="0" cap="none" spc="0" normalizeH="0" baseline="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chemeClr val="accent6">
                        <a:shade val="80000"/>
                      </a:schemeClr>
                    </a:gs>
                    <a:gs pos="45000">
                      <a:schemeClr val="accent6">
                        <a:shade val="100000"/>
                      </a:scheme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kumimoji="0" lang="ru-RU"/>
              <a:t>Показать заголовок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algn="r"/>
            <a:fld id="{8F67D422-08A8-451B-9A67-21962FC4B660}" type="datetimeFigureOut">
              <a:rPr kumimoji="0" lang="ru-RU" sz="1100"/>
              <a:pPr algn="r"/>
              <a:t>19.05.2026</a:t>
            </a:fld>
            <a:endParaRPr kumimoji="0" lang="ru-RU"/>
          </a:p>
        </p:txBody>
      </p:sp>
      <p:sp>
        <p:nvSpPr>
          <p:cNvPr id="26" name="Rectangl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kumimoji="0" lang="ru-RU"/>
          </a:p>
        </p:txBody>
      </p:sp>
      <p:sp>
        <p:nvSpPr>
          <p:cNvPr id="12" name="Rectangl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169B2101-2E9F-420A-91A3-890890D84497}" type="slidenum">
              <a:rPr kumimoji="0" lang="ru-RU" sz="1200"/>
              <a:pPr/>
              <a:t>‹#›</a:t>
            </a:fld>
            <a:endParaRPr kumimoji="0" lang="ru-RU"/>
          </a:p>
        </p:txBody>
      </p:sp>
      <p:sp>
        <p:nvSpPr>
          <p:cNvPr id="27" name="Rectangle 6"/>
          <p:cNvSpPr>
            <a:spLocks noGrp="1"/>
          </p:cNvSpPr>
          <p:nvPr>
            <p:ph type="title" hasCustomPrompt="1"/>
          </p:nvPr>
        </p:nvSpPr>
        <p:spPr>
          <a:xfrm>
            <a:off x="228600" y="1676400"/>
            <a:ext cx="8229600" cy="1143000"/>
          </a:xfrm>
        </p:spPr>
        <p:txBody>
          <a:bodyPr rtlCol="0" anchor="ctr">
            <a:normAutofit/>
          </a:bodyPr>
          <a:lstStyle>
            <a:lvl1pPr eaLnBrk="1" latinLnBrk="0" hangingPunct="1">
              <a:defRPr kumimoji="0" lang="ru-RU" sz="4800" b="1" i="0" u="none" strike="noStrike" kern="0" cap="none" spc="0" normalizeH="0" baseline="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rgbClr val="FA8D3D">
                        <a:shade val="80000"/>
                      </a:srgbClr>
                    </a:gs>
                    <a:gs pos="45000">
                      <a:srgbClr val="FA8D3D">
                        <a:shade val="100000"/>
                      </a:srgb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uLnTx/>
                <a:uFillTx/>
                <a:latin typeface="Trebuchet MS"/>
                <a:ea typeface="+mj-ea"/>
                <a:cs typeface="+mj-cs"/>
              </a:defRPr>
            </a:lvl1pPr>
            <a:extLst/>
          </a:lstStyle>
          <a:p>
            <a:r>
              <a:rPr kumimoji="0" lang="ru-RU"/>
              <a:t>Заголовок раздела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56073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1757159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3447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7857522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62865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9416706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4574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3841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982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/>
          </a:p>
        </p:txBody>
      </p:sp>
      <p:sp>
        <p:nvSpPr>
          <p:cNvPr id="12" name="Rectangle 1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algn="r"/>
            <a:fld id="{8F67D422-08A8-451B-9A67-21962FC4B660}" type="datetimeFigureOut">
              <a:rPr kumimoji="0" lang="ru-RU" sz="1100"/>
              <a:pPr algn="r"/>
              <a:t>19.05.2026</a:t>
            </a:fld>
            <a:endParaRPr kumimoji="0" lang="ru-RU"/>
          </a:p>
        </p:txBody>
      </p:sp>
      <p:sp>
        <p:nvSpPr>
          <p:cNvPr id="27" name="Rectangle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69B2101-2E9F-420A-91A3-890890D84497}" type="slidenum">
              <a:rPr kumimoji="0" lang="ru-RU" sz="1200"/>
              <a:pPr/>
              <a:t>‹#›</a:t>
            </a:fld>
            <a:endParaRPr kumimoji="0" lang="ru-RU"/>
          </a:p>
        </p:txBody>
      </p:sp>
      <p:sp>
        <p:nvSpPr>
          <p:cNvPr id="4" name="Rectangle 1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kumimoji="0" lang="ru-RU"/>
          </a:p>
        </p:txBody>
      </p:sp>
      <p:sp>
        <p:nvSpPr>
          <p:cNvPr id="28" name="Rectangle 14"/>
          <p:cNvSpPr>
            <a:spLocks noGrp="1"/>
          </p:cNvSpPr>
          <p:nvPr>
            <p:ph type="title"/>
          </p:nvPr>
        </p:nvSpPr>
        <p:spPr/>
        <p:txBody>
          <a:bodyPr rtlCol="0" anchor="b"/>
          <a:lstStyle/>
          <a:p>
            <a:pPr eaLnBrk="1" latinLnBrk="0" hangingPunct="1"/>
            <a:r>
              <a:rPr lang="ru-RU"/>
              <a:t>Образец заголовка</a:t>
            </a: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8045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19.05.2026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6980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19.05.2026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smtClean="0"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69705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19.05.2026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smtClean="0"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38076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19.05.2026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smtClean="0"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32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19.05.2026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smtClean="0"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4503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19.05.2026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smtClean="0"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8664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19.05.2026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smtClean="0"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5433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19.05.2026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smtClean="0"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6615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19.05.2026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smtClean="0"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2578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algn="r"/>
            <a:fld id="{8F67D422-08A8-451B-9A67-21962FC4B660}" type="datetimeFigureOut">
              <a:rPr kumimoji="0" lang="ru-RU" sz="1100"/>
              <a:pPr algn="r"/>
              <a:t>19.05.2026</a:t>
            </a:fld>
            <a:endParaRPr kumimoji="0" lang="ru-RU"/>
          </a:p>
        </p:txBody>
      </p:sp>
      <p:sp>
        <p:nvSpPr>
          <p:cNvPr id="26" name="Rectangl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kumimoji="0" lang="ru-RU"/>
          </a:p>
        </p:txBody>
      </p:sp>
      <p:sp>
        <p:nvSpPr>
          <p:cNvPr id="12" name="Rectangl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169B2101-2E9F-420A-91A3-890890D84497}" type="slidenum">
              <a:rPr kumimoji="0" lang="ru-RU" sz="1200"/>
              <a:pPr/>
              <a:t>‹#›</a:t>
            </a:fld>
            <a:endParaRPr kumimoji="0" lang="ru-RU"/>
          </a:p>
        </p:txBody>
      </p:sp>
      <p:sp>
        <p:nvSpPr>
          <p:cNvPr id="27" name="Rectangle 6"/>
          <p:cNvSpPr>
            <a:spLocks noGrp="1"/>
          </p:cNvSpPr>
          <p:nvPr>
            <p:ph type="title" hasCustomPrompt="1"/>
          </p:nvPr>
        </p:nvSpPr>
        <p:spPr>
          <a:xfrm>
            <a:off x="228600" y="1676400"/>
            <a:ext cx="8229600" cy="1143000"/>
          </a:xfrm>
        </p:spPr>
        <p:txBody>
          <a:bodyPr rtlCol="0" anchor="ctr">
            <a:normAutofit/>
          </a:bodyPr>
          <a:lstStyle>
            <a:lvl1pPr eaLnBrk="1" latinLnBrk="0" hangingPunct="1">
              <a:defRPr kumimoji="0" lang="ru-RU" sz="4800" b="1" i="0" u="none" strike="noStrike" kern="0" cap="none" spc="0" normalizeH="0" baseline="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rgbClr val="FA8D3D">
                        <a:shade val="80000"/>
                      </a:srgbClr>
                    </a:gs>
                    <a:gs pos="45000">
                      <a:srgbClr val="FA8D3D">
                        <a:shade val="100000"/>
                      </a:srgb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uLnTx/>
                <a:uFillTx/>
                <a:latin typeface="Trebuchet MS"/>
                <a:ea typeface="+mj-ea"/>
                <a:cs typeface="+mj-cs"/>
              </a:defRPr>
            </a:lvl1pPr>
            <a:extLst/>
          </a:lstStyle>
          <a:p>
            <a:r>
              <a:rPr kumimoji="0" lang="ru-RU"/>
              <a:t>Заголовок раздела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19.05.2026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smtClean="0"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9527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19.05.2026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smtClean="0"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25661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19.05.2026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smtClean="0"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511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остой вопрос и отв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 eaLnBrk="1" latinLnBrk="0" hangingPunct="1">
              <a:defRPr kumimoji="0" lang="ru-RU"/>
            </a:lvl1pPr>
            <a:extLst/>
          </a:lstStyle>
          <a:p>
            <a:fld id="{1BEBB2CB-903D-46EF-8227-E770ED8FF514}" type="datetimeFigureOut">
              <a:rPr lang="ru-RU"/>
              <a:pPr/>
              <a:t>19.05.2026</a:t>
            </a:fld>
            <a:endParaRPr kumimoji="0" lang="ru-RU"/>
          </a:p>
        </p:txBody>
      </p:sp>
      <p:sp>
        <p:nvSpPr>
          <p:cNvPr id="22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/>
          <a:p>
            <a:endParaRPr kumimoji="0" lang="ru-RU"/>
          </a:p>
        </p:txBody>
      </p:sp>
      <p:sp>
        <p:nvSpPr>
          <p:cNvPr id="31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/>
          <a:p>
            <a:fld id="{C75B88FA-3392-4D65-A457-DB2A9953195B}" type="slidenum">
              <a:rPr/>
              <a:pPr/>
              <a:t>‹#›</a:t>
            </a:fld>
            <a:endParaRPr kumimoji="0" lang="ru-RU"/>
          </a:p>
        </p:txBody>
      </p:sp>
      <p:sp>
        <p:nvSpPr>
          <p:cNvPr id="4" name="Rectangle 8"/>
          <p:cNvSpPr>
            <a:spLocks noGrp="1"/>
          </p:cNvSpPr>
          <p:nvPr>
            <p:ph type="title" hasCustomPrompt="1"/>
          </p:nvPr>
        </p:nvSpPr>
        <p:spPr>
          <a:xfrm>
            <a:off x="228600" y="457200"/>
            <a:ext cx="8229600" cy="1143000"/>
          </a:xfrm>
        </p:spPr>
        <p:txBody>
          <a:bodyPr rtlCol="0" anchor="ctr"/>
          <a:lstStyle>
            <a:lvl1pPr algn="l" eaLnBrk="1" latinLnBrk="0" hangingPunct="1">
              <a:defRPr kumimoji="0" lang="ru-RU" i="1">
                <a:solidFill>
                  <a:schemeClr val="tx1">
                    <a:shade val="75000"/>
                  </a:schemeClr>
                </a:solidFill>
              </a:defRPr>
            </a:lvl1pPr>
            <a:extLst/>
          </a:lstStyle>
          <a:p>
            <a:r>
              <a:rPr kumimoji="0" lang="ru-RU"/>
              <a:t>Вопрос</a:t>
            </a:r>
          </a:p>
        </p:txBody>
      </p:sp>
      <p:sp>
        <p:nvSpPr>
          <p:cNvPr id="13" name="Rectangle 13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1676400"/>
            <a:ext cx="8229600" cy="1143000"/>
          </a:xfrm>
        </p:spPr>
        <p:txBody>
          <a:bodyPr rtlCol="0" anchor="ctr"/>
          <a:lstStyle>
            <a:lvl1pPr algn="ctr" eaLnBrk="1" latinLnBrk="0" hangingPunct="1">
              <a:buFontTx/>
              <a:buNone/>
              <a:defRPr kumimoji="0" lang="ru-RU" sz="4800" b="1" i="0" u="none" strike="noStrike" kern="0" cap="none" spc="0" normalizeH="0" baseline="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chemeClr val="accent6">
                        <a:shade val="80000"/>
                      </a:schemeClr>
                    </a:gs>
                    <a:gs pos="45000">
                      <a:schemeClr val="accent6">
                        <a:shade val="100000"/>
                      </a:scheme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defRPr>
            </a:lvl1pPr>
            <a:extLst/>
          </a:lstStyle>
          <a:p>
            <a:pPr lvl="0"/>
            <a:r>
              <a:rPr kumimoji="0" lang="ru-RU"/>
              <a:t>Ответ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 build="p">
        <p:tmplLst>
          <p:tmpl lvl="1">
            <p:tnLst>
              <p:par>
                <p:cTn presetID="45" presetClass="entr" presetSubtype="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Вопрос и ответ с поясн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 eaLnBrk="1" latinLnBrk="0" hangingPunct="1">
              <a:defRPr kumimoji="0" lang="ru-RU"/>
            </a:lvl1pPr>
            <a:extLst/>
          </a:lstStyle>
          <a:p>
            <a:fld id="{1BEBB2CB-903D-46EF-8227-E770ED8FF514}" type="datetimeFigureOut">
              <a:rPr lang="ru-RU"/>
              <a:pPr/>
              <a:t>19.05.2026</a:t>
            </a:fld>
            <a:endParaRPr kumimoji="0" lang="ru-RU"/>
          </a:p>
        </p:txBody>
      </p:sp>
      <p:sp>
        <p:nvSpPr>
          <p:cNvPr id="28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/>
          <a:p>
            <a:endParaRPr kumimoji="0" lang="ru-RU"/>
          </a:p>
        </p:txBody>
      </p:sp>
      <p:sp>
        <p:nvSpPr>
          <p:cNvPr id="10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/>
          <a:p>
            <a:fld id="{C75B88FA-3392-4D65-A457-DB2A9953195B}" type="slidenum">
              <a:rPr/>
              <a:pPr/>
              <a:t>‹#›</a:t>
            </a:fld>
            <a:endParaRPr kumimoji="0" lang="ru-RU"/>
          </a:p>
        </p:txBody>
      </p:sp>
      <p:sp>
        <p:nvSpPr>
          <p:cNvPr id="31" name="Rectangle 8"/>
          <p:cNvSpPr>
            <a:spLocks noGrp="1"/>
          </p:cNvSpPr>
          <p:nvPr>
            <p:ph type="title" hasCustomPrompt="1"/>
          </p:nvPr>
        </p:nvSpPr>
        <p:spPr>
          <a:xfrm>
            <a:off x="228600" y="457200"/>
            <a:ext cx="8229600" cy="1143000"/>
          </a:xfrm>
        </p:spPr>
        <p:txBody>
          <a:bodyPr rtlCol="0" anchor="ctr"/>
          <a:lstStyle>
            <a:lvl1pPr algn="l" eaLnBrk="1" latinLnBrk="0" hangingPunct="1">
              <a:defRPr kumimoji="0" lang="ru-RU" i="1">
                <a:solidFill>
                  <a:schemeClr val="tx1">
                    <a:shade val="75000"/>
                  </a:schemeClr>
                </a:solidFill>
              </a:defRPr>
            </a:lvl1pPr>
            <a:extLst/>
          </a:lstStyle>
          <a:p>
            <a:r>
              <a:rPr kumimoji="0" lang="ru-RU"/>
              <a:t>Вопрос</a:t>
            </a:r>
          </a:p>
        </p:txBody>
      </p:sp>
      <p:sp>
        <p:nvSpPr>
          <p:cNvPr id="25" name="Rectangle 13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1676400"/>
            <a:ext cx="8229600" cy="1143000"/>
          </a:xfrm>
        </p:spPr>
        <p:txBody>
          <a:bodyPr rtlCol="0" anchor="ctr"/>
          <a:lstStyle>
            <a:lvl1pPr algn="ctr" eaLnBrk="1" latinLnBrk="0" hangingPunct="1">
              <a:buFontTx/>
              <a:buNone/>
              <a:defRPr kumimoji="0" lang="ru-RU" sz="4800" b="1" i="0" u="none" strike="noStrike" kern="0" cap="none" spc="0" normalizeH="0" baseline="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chemeClr val="accent6">
                        <a:shade val="80000"/>
                      </a:schemeClr>
                    </a:gs>
                    <a:gs pos="45000">
                      <a:schemeClr val="accent6">
                        <a:shade val="100000"/>
                      </a:scheme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defRPr>
            </a:lvl1pPr>
            <a:extLst/>
          </a:lstStyle>
          <a:p>
            <a:pPr lvl="0"/>
            <a:r>
              <a:rPr kumimoji="0" lang="ru-RU"/>
              <a:t>Ответ</a:t>
            </a:r>
          </a:p>
        </p:txBody>
      </p:sp>
      <p:sp>
        <p:nvSpPr>
          <p:cNvPr id="22" name="Rectangle 9"/>
          <p:cNvSpPr>
            <a:spLocks noGrp="1"/>
          </p:cNvSpPr>
          <p:nvPr>
            <p:ph type="body" sz="quarter" idx="15" hasCustomPrompt="1"/>
          </p:nvPr>
        </p:nvSpPr>
        <p:spPr>
          <a:xfrm>
            <a:off x="1828800" y="3124200"/>
            <a:ext cx="5105400" cy="1981200"/>
          </a:xfrm>
        </p:spPr>
        <p:txBody>
          <a:bodyPr vert="horz"/>
          <a:lstStyle>
            <a:lvl1pPr algn="ctr" eaLnBrk="1" latinLnBrk="0" hangingPunct="1">
              <a:buFontTx/>
              <a:buNone/>
              <a:defRPr kumimoji="0" lang="ru-RU" i="1" baseline="0"/>
            </a:lvl1pPr>
            <a:extLst/>
          </a:lstStyle>
          <a:p>
            <a:pPr lvl="0"/>
            <a:r>
              <a:rPr kumimoji="0" lang="ru-RU"/>
              <a:t>Пояснение к ответу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25" grpId="0" build="p">
        <p:tmplLst>
          <p:tmpl lvl="1">
            <p:tnLst>
              <p:par>
                <p:cTn presetID="45" presetClass="entr" presetSubtype="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авильно или неправильно (ответ: правильно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 eaLnBrk="1" latinLnBrk="0" hangingPunct="1">
              <a:defRPr kumimoji="0" lang="ru-RU"/>
            </a:lvl1pPr>
            <a:extLst/>
          </a:lstStyle>
          <a:p>
            <a:fld id="{1BEBB2CB-903D-46EF-8227-E770ED8FF514}" type="datetimeFigureOut">
              <a:rPr lang="ru-RU"/>
              <a:pPr/>
              <a:t>19.05.2026</a:t>
            </a:fld>
            <a:endParaRPr kumimoji="0" lang="ru-RU"/>
          </a:p>
        </p:txBody>
      </p:sp>
      <p:sp>
        <p:nvSpPr>
          <p:cNvPr id="11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/>
          <a:p>
            <a:endParaRPr kumimoji="0" lang="ru-RU"/>
          </a:p>
        </p:txBody>
      </p:sp>
      <p:sp>
        <p:nvSpPr>
          <p:cNvPr id="10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/>
          <a:p>
            <a:fld id="{C75B88FA-3392-4D65-A457-DB2A9953195B}" type="slidenum">
              <a:rPr/>
              <a:pPr/>
              <a:t>‹#›</a:t>
            </a:fld>
            <a:endParaRPr kumimoji="0" lang="ru-RU"/>
          </a:p>
        </p:txBody>
      </p:sp>
      <p:sp>
        <p:nvSpPr>
          <p:cNvPr id="27" name="Question"/>
          <p:cNvSpPr>
            <a:spLocks noGrp="1"/>
          </p:cNvSpPr>
          <p:nvPr>
            <p:ph type="title" hasCustomPrompt="1"/>
          </p:nvPr>
        </p:nvSpPr>
        <p:spPr>
          <a:xfrm>
            <a:off x="228600" y="457200"/>
            <a:ext cx="8229600" cy="1143000"/>
          </a:xfrm>
        </p:spPr>
        <p:txBody>
          <a:bodyPr rtlCol="0" anchor="ctr"/>
          <a:lstStyle>
            <a:lvl1pPr algn="l" eaLnBrk="1" latinLnBrk="0" hangingPunct="1">
              <a:defRPr kumimoji="0" lang="ru-RU" i="1">
                <a:solidFill>
                  <a:schemeClr val="tx1">
                    <a:shade val="75000"/>
                  </a:schemeClr>
                </a:solidFill>
              </a:defRPr>
            </a:lvl1pPr>
            <a:extLst/>
          </a:lstStyle>
          <a:p>
            <a:r>
              <a:rPr kumimoji="0" lang="ru-RU"/>
              <a:t>Вопрос</a:t>
            </a:r>
          </a:p>
        </p:txBody>
      </p:sp>
      <p:sp>
        <p:nvSpPr>
          <p:cNvPr id="8" name="Answer Base"/>
          <p:cNvSpPr txBox="1"/>
          <p:nvPr userDrawn="1"/>
        </p:nvSpPr>
        <p:spPr>
          <a:xfrm>
            <a:off x="182880" y="1676400"/>
            <a:ext cx="8321040" cy="18288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indent="0" algn="ctr" latinLnBrk="0">
              <a:spcBef>
                <a:spcPct val="20000"/>
              </a:spcBef>
              <a:buNone/>
            </a:pPr>
            <a:r>
              <a:rPr kumimoji="0" lang="ru-RU" sz="7200">
                <a:solidFill>
                  <a:schemeClr val="tx1">
                    <a:alpha val="40000"/>
                  </a:schemeClr>
                </a:solidFill>
              </a:rPr>
              <a:t>ПРАВИЛЬНО</a:t>
            </a:r>
            <a:r>
              <a:rPr kumimoji="0" lang="ru-RU" sz="7200" baseline="0">
                <a:solidFill>
                  <a:schemeClr val="tx1">
                    <a:alpha val="40000"/>
                  </a:schemeClr>
                </a:solidFill>
              </a:rPr>
              <a:t> </a:t>
            </a:r>
            <a:r>
              <a:rPr kumimoji="0" lang="ru-RU" sz="7200">
                <a:solidFill>
                  <a:schemeClr val="tx1">
                    <a:alpha val="40000"/>
                  </a:schemeClr>
                </a:solidFill>
              </a:rPr>
              <a:t>или НЕПРАВИЛЬНО?</a:t>
            </a:r>
          </a:p>
        </p:txBody>
      </p:sp>
      <p:sp>
        <p:nvSpPr>
          <p:cNvPr id="7" name="Answer"/>
          <p:cNvSpPr/>
          <p:nvPr userDrawn="1"/>
        </p:nvSpPr>
        <p:spPr>
          <a:xfrm>
            <a:off x="182880" y="1676400"/>
            <a:ext cx="8321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ctr" latinLnBrk="0">
              <a:spcBef>
                <a:spcPct val="20000"/>
              </a:spcBef>
              <a:buNone/>
            </a:pPr>
            <a:r>
              <a:rPr kumimoji="0" lang="ru-RU" sz="720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rgbClr val="FA8D3D">
                        <a:shade val="80000"/>
                      </a:srgbClr>
                    </a:gs>
                    <a:gs pos="45000">
                      <a:srgbClr val="FA8D3D">
                        <a:shade val="100000"/>
                      </a:srgb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ea typeface="+mn-ea"/>
                <a:cs typeface="+mn-cs"/>
              </a:rPr>
              <a:t>ПРАВИЛЬНО </a:t>
            </a:r>
            <a:r>
              <a:rPr kumimoji="0" lang="ru-RU" sz="7200">
                <a:solidFill>
                  <a:prstClr val="white">
                    <a:alpha val="40000"/>
                  </a:prstClr>
                </a:solidFill>
                <a:ea typeface="+mn-ea"/>
                <a:cs typeface="+mn-cs"/>
              </a:rPr>
              <a:t>или НЕПРАВИЛЬНО?</a:t>
            </a:r>
            <a:endParaRPr kumimoji="0"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авильно или неправильно (ответ: неправильно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 eaLnBrk="1" latinLnBrk="0" hangingPunct="1">
              <a:defRPr kumimoji="0" lang="ru-RU"/>
            </a:lvl1pPr>
            <a:extLst/>
          </a:lstStyle>
          <a:p>
            <a:fld id="{1BEBB2CB-903D-46EF-8227-E770ED8FF514}" type="datetimeFigureOut">
              <a:rPr lang="ru-RU"/>
              <a:pPr/>
              <a:t>19.05.2026</a:t>
            </a:fld>
            <a:endParaRPr kumimoji="0" lang="ru-RU"/>
          </a:p>
        </p:txBody>
      </p:sp>
      <p:sp>
        <p:nvSpPr>
          <p:cNvPr id="2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/>
          <a:p>
            <a:endParaRPr kumimoji="0" lang="ru-RU"/>
          </a:p>
        </p:txBody>
      </p:sp>
      <p:sp>
        <p:nvSpPr>
          <p:cNvPr id="28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/>
          <a:p>
            <a:fld id="{C75B88FA-3392-4D65-A457-DB2A9953195B}" type="slidenum">
              <a:rPr/>
              <a:pPr/>
              <a:t>‹#›</a:t>
            </a:fld>
            <a:endParaRPr kumimoji="0" lang="ru-RU"/>
          </a:p>
        </p:txBody>
      </p:sp>
      <p:sp>
        <p:nvSpPr>
          <p:cNvPr id="6" name="Question"/>
          <p:cNvSpPr>
            <a:spLocks noGrp="1"/>
          </p:cNvSpPr>
          <p:nvPr>
            <p:ph type="title" hasCustomPrompt="1"/>
          </p:nvPr>
        </p:nvSpPr>
        <p:spPr>
          <a:xfrm>
            <a:off x="228600" y="457200"/>
            <a:ext cx="8229600" cy="1143000"/>
          </a:xfrm>
        </p:spPr>
        <p:txBody>
          <a:bodyPr rtlCol="0" anchor="ctr"/>
          <a:lstStyle>
            <a:lvl1pPr algn="l" eaLnBrk="1" latinLnBrk="0" hangingPunct="1">
              <a:defRPr kumimoji="0" lang="ru-RU" i="1">
                <a:solidFill>
                  <a:schemeClr val="tx1">
                    <a:shade val="75000"/>
                  </a:schemeClr>
                </a:solidFill>
              </a:defRPr>
            </a:lvl1pPr>
            <a:extLst/>
          </a:lstStyle>
          <a:p>
            <a:r>
              <a:rPr kumimoji="0" lang="ru-RU"/>
              <a:t>Вопрос</a:t>
            </a:r>
          </a:p>
        </p:txBody>
      </p:sp>
      <p:sp>
        <p:nvSpPr>
          <p:cNvPr id="29" name="Answer Base"/>
          <p:cNvSpPr txBox="1"/>
          <p:nvPr userDrawn="1"/>
        </p:nvSpPr>
        <p:spPr>
          <a:xfrm>
            <a:off x="228600" y="1600200"/>
            <a:ext cx="8229600" cy="1293926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indent="0" algn="ctr" latinLnBrk="0">
              <a:spcBef>
                <a:spcPct val="20000"/>
              </a:spcBef>
              <a:buNone/>
            </a:pPr>
            <a:r>
              <a:rPr kumimoji="0" lang="ru-RU" sz="7200">
                <a:solidFill>
                  <a:schemeClr val="tx1">
                    <a:alpha val="40000"/>
                  </a:schemeClr>
                </a:solidFill>
              </a:rPr>
              <a:t>ПРАВИЛЬНО</a:t>
            </a:r>
            <a:r>
              <a:rPr kumimoji="0" lang="ru-RU" sz="7200" baseline="0">
                <a:solidFill>
                  <a:schemeClr val="tx1">
                    <a:alpha val="40000"/>
                  </a:schemeClr>
                </a:solidFill>
              </a:rPr>
              <a:t> </a:t>
            </a:r>
            <a:r>
              <a:rPr kumimoji="0" lang="ru-RU" sz="7200">
                <a:solidFill>
                  <a:schemeClr val="tx1">
                    <a:alpha val="40000"/>
                  </a:schemeClr>
                </a:solidFill>
              </a:rPr>
              <a:t>или НЕПРАВИЛЬНО?</a:t>
            </a:r>
          </a:p>
        </p:txBody>
      </p:sp>
      <p:sp>
        <p:nvSpPr>
          <p:cNvPr id="7" name="Answer"/>
          <p:cNvSpPr/>
          <p:nvPr userDrawn="1"/>
        </p:nvSpPr>
        <p:spPr>
          <a:xfrm>
            <a:off x="228600" y="1600200"/>
            <a:ext cx="8229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0" lang="ru-RU" sz="7200">
                <a:solidFill>
                  <a:prstClr val="white">
                    <a:alpha val="40000"/>
                  </a:prstClr>
                </a:solidFill>
                <a:ea typeface="+mn-ea"/>
                <a:cs typeface="+mn-cs"/>
              </a:rPr>
              <a:t>ПРАВИЛЬНО или </a:t>
            </a:r>
            <a:r>
              <a:rPr kumimoji="0" lang="ru-RU" sz="720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rgbClr val="FA8D3D">
                        <a:shade val="80000"/>
                      </a:srgbClr>
                    </a:gs>
                    <a:gs pos="45000">
                      <a:srgbClr val="FA8D3D">
                        <a:shade val="100000"/>
                      </a:srgb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ea typeface="+mn-ea"/>
                <a:cs typeface="+mn-cs"/>
              </a:rPr>
              <a:t>НЕПРАВИЛЬНО</a:t>
            </a:r>
            <a:r>
              <a:rPr kumimoji="0" lang="ru-RU" sz="7200">
                <a:solidFill>
                  <a:prstClr val="white">
                    <a:alpha val="40000"/>
                  </a:prstClr>
                </a:solidFill>
                <a:ea typeface="+mn-ea"/>
                <a:cs typeface="+mn-cs"/>
              </a:rPr>
              <a:t>?</a:t>
            </a:r>
            <a:endParaRPr kumimoji="0"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7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Несколько вариан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>
            <a:spLocks noGrp="1"/>
          </p:cNvSpPr>
          <p:nvPr>
            <p:ph type="title" hasCustomPrompt="1"/>
          </p:nvPr>
        </p:nvSpPr>
        <p:spPr>
          <a:xfrm>
            <a:off x="685800" y="228600"/>
            <a:ext cx="7696200" cy="1371600"/>
          </a:xfrm>
        </p:spPr>
        <p:txBody>
          <a:bodyPr vert="horz"/>
          <a:lstStyle>
            <a:lvl1pPr algn="l" eaLnBrk="1" latinLnBrk="0" hangingPunct="1">
              <a:defRPr kumimoji="0" lang="ru-RU" i="1" baseline="0"/>
            </a:lvl1pPr>
            <a:extLst/>
          </a:lstStyle>
          <a:p>
            <a:r>
              <a:rPr kumimoji="0" lang="ru-RU"/>
              <a:t>Вопрос</a:t>
            </a:r>
          </a:p>
        </p:txBody>
      </p:sp>
      <p:sp>
        <p:nvSpPr>
          <p:cNvPr id="31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 eaLnBrk="1" latinLnBrk="0" hangingPunct="1">
              <a:defRPr kumimoji="0" lang="ru-RU"/>
            </a:lvl1pPr>
            <a:extLst/>
          </a:lstStyle>
          <a:p>
            <a:fld id="{1BEBB2CB-903D-46EF-8227-E770ED8FF514}" type="datetimeFigureOut">
              <a:rPr lang="ru-RU"/>
              <a:pPr/>
              <a:t>19.05.2026</a:t>
            </a:fld>
            <a:endParaRPr kumimoji="0" lang="ru-RU"/>
          </a:p>
        </p:txBody>
      </p:sp>
      <p:sp>
        <p:nvSpPr>
          <p:cNvPr id="26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/>
          <a:p>
            <a:endParaRPr kumimoji="0" lang="ru-RU"/>
          </a:p>
        </p:txBody>
      </p:sp>
      <p:sp>
        <p:nvSpPr>
          <p:cNvPr id="9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/>
          <a:p>
            <a:fld id="{C75B88FA-3392-4D65-A457-DB2A9953195B}" type="slidenum">
              <a:rPr/>
              <a:pPr/>
              <a:t>‹#›</a:t>
            </a:fld>
            <a:endParaRPr kumimoji="0" lang="ru-RU"/>
          </a:p>
        </p:txBody>
      </p:sp>
      <p:sp>
        <p:nvSpPr>
          <p:cNvPr id="10" name="Rectangle 10"/>
          <p:cNvSpPr txBox="1"/>
          <p:nvPr userDrawn="1"/>
        </p:nvSpPr>
        <p:spPr>
          <a:xfrm>
            <a:off x="457200" y="2057400"/>
            <a:ext cx="685800" cy="492443"/>
          </a:xfrm>
          <a:prstGeom prst="rect">
            <a:avLst/>
          </a:prstGeom>
          <a:noFill/>
        </p:spPr>
        <p:txBody>
          <a:bodyPr wrap="square" tIns="91440" bIns="91440" rtlCol="0">
            <a:spAutoFit/>
          </a:bodyPr>
          <a:lstStyle/>
          <a:p>
            <a:pPr algn="r">
              <a:lnSpc>
                <a:spcPct val="100000"/>
              </a:lnSpc>
            </a:pPr>
            <a:r>
              <a:rPr kumimoji="0" lang="ru-RU" sz="2000" b="1">
                <a:ln>
                  <a:solidFill>
                    <a:schemeClr val="tx2"/>
                  </a:solidFill>
                </a:ln>
                <a:solidFill>
                  <a:schemeClr val="bg2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rPr>
              <a:t>А</a:t>
            </a:r>
          </a:p>
        </p:txBody>
      </p:sp>
      <p:sp>
        <p:nvSpPr>
          <p:cNvPr id="15" name="Rectangle 13"/>
          <p:cNvSpPr>
            <a:spLocks noGrp="1"/>
          </p:cNvSpPr>
          <p:nvPr>
            <p:ph type="body" sz="quarter" idx="17" hasCustomPrompt="1"/>
          </p:nvPr>
        </p:nvSpPr>
        <p:spPr>
          <a:xfrm>
            <a:off x="1143000" y="4800600"/>
            <a:ext cx="7086600" cy="457200"/>
          </a:xfrm>
        </p:spPr>
        <p:txBody>
          <a:bodyPr rtlCol="0" anchor="ctr"/>
          <a:lstStyle>
            <a:lvl1pPr marL="0" indent="0" eaLnBrk="1" latinLnBrk="0" hangingPunct="1">
              <a:buFontTx/>
              <a:buNone/>
              <a:defRPr kumimoji="0" lang="ru-RU" i="0" baseline="0"/>
            </a:lvl1pPr>
            <a:extLst/>
          </a:lstStyle>
          <a:p>
            <a:pPr lvl="0"/>
            <a:r>
              <a:rPr kumimoji="0" lang="ru-RU"/>
              <a:t>Неправильный ответ</a:t>
            </a:r>
          </a:p>
        </p:txBody>
      </p:sp>
      <p:sp>
        <p:nvSpPr>
          <p:cNvPr id="16" name="Rectangle 13"/>
          <p:cNvSpPr>
            <a:spLocks noGrp="1"/>
          </p:cNvSpPr>
          <p:nvPr>
            <p:ph type="body" sz="quarter" idx="18" hasCustomPrompt="1"/>
          </p:nvPr>
        </p:nvSpPr>
        <p:spPr>
          <a:xfrm>
            <a:off x="1143000" y="4114800"/>
            <a:ext cx="7086600" cy="457200"/>
          </a:xfrm>
        </p:spPr>
        <p:txBody>
          <a:bodyPr rtlCol="0" anchor="ctr"/>
          <a:lstStyle>
            <a:lvl1pPr marL="0" indent="0" eaLnBrk="1" latinLnBrk="0" hangingPunct="1">
              <a:buFontTx/>
              <a:buNone/>
              <a:defRPr kumimoji="0" lang="ru-RU" i="0" baseline="0"/>
            </a:lvl1pPr>
            <a:extLst/>
          </a:lstStyle>
          <a:p>
            <a:pPr lvl="0"/>
            <a:r>
              <a:rPr kumimoji="0" lang="ru-RU"/>
              <a:t>Неправильный ответ</a:t>
            </a:r>
          </a:p>
        </p:txBody>
      </p:sp>
      <p:sp>
        <p:nvSpPr>
          <p:cNvPr id="17" name="Rectangle 13"/>
          <p:cNvSpPr>
            <a:spLocks noGrp="1"/>
          </p:cNvSpPr>
          <p:nvPr>
            <p:ph type="body" sz="quarter" idx="19" hasCustomPrompt="1"/>
          </p:nvPr>
        </p:nvSpPr>
        <p:spPr>
          <a:xfrm>
            <a:off x="1143000" y="3429000"/>
            <a:ext cx="7086600" cy="457200"/>
          </a:xfrm>
        </p:spPr>
        <p:txBody>
          <a:bodyPr rtlCol="0" anchor="ctr"/>
          <a:lstStyle>
            <a:lvl1pPr marL="0" indent="0" eaLnBrk="1" latinLnBrk="0" hangingPunct="1">
              <a:buFontTx/>
              <a:buNone/>
              <a:defRPr kumimoji="0" lang="ru-RU" i="0" baseline="0"/>
            </a:lvl1pPr>
            <a:extLst/>
          </a:lstStyle>
          <a:p>
            <a:pPr lvl="0"/>
            <a:r>
              <a:rPr kumimoji="0" lang="ru-RU"/>
              <a:t>Неправильный ответ</a:t>
            </a:r>
          </a:p>
        </p:txBody>
      </p:sp>
      <p:sp>
        <p:nvSpPr>
          <p:cNvPr id="18" name="Rectangle 13"/>
          <p:cNvSpPr>
            <a:spLocks noGrp="1"/>
          </p:cNvSpPr>
          <p:nvPr>
            <p:ph type="body" sz="quarter" idx="20" hasCustomPrompt="1"/>
          </p:nvPr>
        </p:nvSpPr>
        <p:spPr>
          <a:xfrm>
            <a:off x="1143000" y="2743200"/>
            <a:ext cx="7086600" cy="457200"/>
          </a:xfrm>
        </p:spPr>
        <p:txBody>
          <a:bodyPr rtlCol="0" anchor="ctr"/>
          <a:lstStyle>
            <a:lvl1pPr marL="0" indent="0" eaLnBrk="1" latinLnBrk="0" hangingPunct="1">
              <a:buFontTx/>
              <a:buNone/>
              <a:defRPr kumimoji="0" lang="ru-RU" i="0" baseline="0"/>
            </a:lvl1pPr>
            <a:extLst/>
          </a:lstStyle>
          <a:p>
            <a:pPr lvl="0"/>
            <a:r>
              <a:rPr kumimoji="0" lang="ru-RU"/>
              <a:t>Неправильный ответ</a:t>
            </a:r>
          </a:p>
        </p:txBody>
      </p:sp>
      <p:sp>
        <p:nvSpPr>
          <p:cNvPr id="19" name="Rectangle 13"/>
          <p:cNvSpPr>
            <a:spLocks noGrp="1"/>
          </p:cNvSpPr>
          <p:nvPr>
            <p:ph type="body" sz="quarter" idx="21" hasCustomPrompt="1"/>
          </p:nvPr>
        </p:nvSpPr>
        <p:spPr>
          <a:xfrm>
            <a:off x="1143000" y="2057400"/>
            <a:ext cx="7086600" cy="457200"/>
          </a:xfrm>
        </p:spPr>
        <p:txBody>
          <a:bodyPr rtlCol="0" anchor="ctr"/>
          <a:lstStyle>
            <a:lvl1pPr marL="0" indent="0" eaLnBrk="1" latinLnBrk="0" hangingPunct="1">
              <a:buFontTx/>
              <a:buNone/>
              <a:defRPr kumimoji="0" lang="ru-RU" i="0" baseline="0"/>
            </a:lvl1pPr>
            <a:extLst/>
          </a:lstStyle>
          <a:p>
            <a:pPr lvl="0"/>
            <a:r>
              <a:rPr kumimoji="0" lang="ru-RU"/>
              <a:t>Введите правильный ответ (затем измените порядок вариантов)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457200" y="2707957"/>
            <a:ext cx="685800" cy="492443"/>
          </a:xfrm>
          <a:prstGeom prst="rect">
            <a:avLst/>
          </a:prstGeom>
          <a:noFill/>
        </p:spPr>
        <p:txBody>
          <a:bodyPr wrap="square" tIns="91440" bIns="91440" rtlCol="0">
            <a:spAutoFit/>
          </a:bodyPr>
          <a:lstStyle/>
          <a:p>
            <a:pPr algn="r">
              <a:lnSpc>
                <a:spcPct val="100000"/>
              </a:lnSpc>
            </a:pPr>
            <a:r>
              <a:rPr kumimoji="0" lang="ru-RU" sz="2000" b="1">
                <a:ln>
                  <a:solidFill>
                    <a:schemeClr val="tx2"/>
                  </a:solidFill>
                </a:ln>
                <a:solidFill>
                  <a:schemeClr val="bg2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rPr>
              <a:t>Б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457200" y="3429000"/>
            <a:ext cx="685800" cy="492443"/>
          </a:xfrm>
          <a:prstGeom prst="rect">
            <a:avLst/>
          </a:prstGeom>
          <a:noFill/>
        </p:spPr>
        <p:txBody>
          <a:bodyPr wrap="square" tIns="91440" bIns="91440" rtlCol="0">
            <a:spAutoFit/>
          </a:bodyPr>
          <a:lstStyle/>
          <a:p>
            <a:pPr algn="r">
              <a:lnSpc>
                <a:spcPct val="100000"/>
              </a:lnSpc>
            </a:pPr>
            <a:r>
              <a:rPr kumimoji="0" lang="ru-RU" sz="2000" b="1">
                <a:ln>
                  <a:solidFill>
                    <a:schemeClr val="tx2"/>
                  </a:solidFill>
                </a:ln>
                <a:solidFill>
                  <a:schemeClr val="bg2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rPr>
              <a:t>В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457200" y="4114800"/>
            <a:ext cx="685800" cy="492443"/>
          </a:xfrm>
          <a:prstGeom prst="rect">
            <a:avLst/>
          </a:prstGeom>
          <a:noFill/>
        </p:spPr>
        <p:txBody>
          <a:bodyPr wrap="square" tIns="91440" bIns="91440" rtlCol="0">
            <a:spAutoFit/>
          </a:bodyPr>
          <a:lstStyle/>
          <a:p>
            <a:pPr algn="r">
              <a:lnSpc>
                <a:spcPct val="100000"/>
              </a:lnSpc>
            </a:pPr>
            <a:r>
              <a:rPr kumimoji="0" lang="ru-RU" sz="2000" b="1">
                <a:ln>
                  <a:solidFill>
                    <a:schemeClr val="tx2"/>
                  </a:solidFill>
                </a:ln>
                <a:solidFill>
                  <a:schemeClr val="bg2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rPr>
              <a:t>Г</a:t>
            </a:r>
          </a:p>
        </p:txBody>
      </p:sp>
      <p:sp>
        <p:nvSpPr>
          <p:cNvPr id="21" name="TextBox 20"/>
          <p:cNvSpPr txBox="1"/>
          <p:nvPr userDrawn="1"/>
        </p:nvSpPr>
        <p:spPr>
          <a:xfrm>
            <a:off x="457200" y="4800600"/>
            <a:ext cx="685800" cy="492443"/>
          </a:xfrm>
          <a:prstGeom prst="rect">
            <a:avLst/>
          </a:prstGeom>
          <a:noFill/>
        </p:spPr>
        <p:txBody>
          <a:bodyPr wrap="square" tIns="91440" bIns="91440" rtlCol="0">
            <a:spAutoFit/>
          </a:bodyPr>
          <a:lstStyle/>
          <a:p>
            <a:pPr algn="r">
              <a:lnSpc>
                <a:spcPct val="100000"/>
              </a:lnSpc>
            </a:pPr>
            <a:r>
              <a:rPr kumimoji="0" lang="ru-RU" sz="2000" b="1">
                <a:ln>
                  <a:solidFill>
                    <a:schemeClr val="tx2"/>
                  </a:solidFill>
                </a:ln>
                <a:solidFill>
                  <a:schemeClr val="bg2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rPr>
              <a:t>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>
        <p:tmplLst>
          <p:tmpl lvl="1">
            <p:tnLst>
              <p:par>
                <p:cTn presetID="10" presetClass="exit" presetSubtype="0" fill="hold" nodeType="after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1000"/>
                        <p:tgtEl>
                          <p:spTgt spid="15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999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0" presetClass="exit" presetSubtype="0" fill="hold" nodeType="after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1000"/>
                        <p:tgtEl>
                          <p:spTgt spid="16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999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0" presetClass="exit" presetSubtype="0" fill="hold" nodeType="after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1000"/>
                        <p:tgtEl>
                          <p:spTgt spid="17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999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xit" presetSubtype="0" fill="hold" nodeType="click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1000"/>
                        <p:tgtEl>
                          <p:spTgt spid="18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999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опоставление элемен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/>
          <a:p>
            <a:endParaRPr kumimoji="0" lang="ru-RU"/>
          </a:p>
        </p:txBody>
      </p:sp>
      <p:sp>
        <p:nvSpPr>
          <p:cNvPr id="16" name="Rectangle 7"/>
          <p:cNvSpPr>
            <a:spLocks noGrp="1"/>
          </p:cNvSpPr>
          <p:nvPr>
            <p:ph type="body" sz="quarter" idx="13" hasCustomPrompt="1"/>
          </p:nvPr>
        </p:nvSpPr>
        <p:spPr>
          <a:xfrm>
            <a:off x="914400" y="20574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anchor="ctr"/>
          <a:lstStyle>
            <a:lvl1pPr algn="ctr" eaLnBrk="1" latinLnBrk="0" hangingPunct="1">
              <a:buFontTx/>
              <a:buNone/>
              <a:defRPr kumimoji="0" lang="ru-RU"/>
            </a:lvl1pPr>
            <a:lvl2pPr eaLnBrk="1" latinLnBrk="0" hangingPunct="1">
              <a:buFontTx/>
              <a:buChar char="•"/>
              <a:defRPr kumimoji="0" lang="ru-RU"/>
            </a:lvl2pPr>
            <a:lvl3pPr eaLnBrk="1" latinLnBrk="0" hangingPunct="1">
              <a:buFontTx/>
              <a:buChar char="•"/>
              <a:defRPr kumimoji="0" lang="ru-RU"/>
            </a:lvl3pPr>
            <a:lvl4pPr eaLnBrk="1" latinLnBrk="0" hangingPunct="1">
              <a:buFontTx/>
              <a:buChar char="•"/>
              <a:defRPr kumimoji="0" lang="ru-RU"/>
            </a:lvl4pPr>
            <a:lvl5pPr eaLnBrk="1" latinLnBrk="0" hangingPunct="1">
              <a:buFontTx/>
              <a:buChar char="•"/>
              <a:defRPr kumimoji="0" lang="ru-RU"/>
            </a:lvl5pPr>
            <a:extLst/>
          </a:lstStyle>
          <a:p>
            <a:pPr lvl="0"/>
            <a:r>
              <a:rPr kumimoji="0" lang="ru-RU"/>
              <a:t>Элемент 1</a:t>
            </a:r>
          </a:p>
        </p:txBody>
      </p:sp>
      <p:sp>
        <p:nvSpPr>
          <p:cNvPr id="12" name="Rectangle 7"/>
          <p:cNvSpPr>
            <a:spLocks noGrp="1"/>
          </p:cNvSpPr>
          <p:nvPr>
            <p:ph type="body" sz="quarter" idx="14" hasCustomPrompt="1"/>
          </p:nvPr>
        </p:nvSpPr>
        <p:spPr>
          <a:xfrm>
            <a:off x="914400" y="29718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anchor="ctr"/>
          <a:lstStyle>
            <a:lvl1pPr algn="ctr" eaLnBrk="1" latinLnBrk="0" hangingPunct="1">
              <a:buFontTx/>
              <a:buNone/>
              <a:defRPr kumimoji="0" lang="ru-RU"/>
            </a:lvl1pPr>
            <a:lvl2pPr eaLnBrk="1" latinLnBrk="0" hangingPunct="1">
              <a:buFontTx/>
              <a:buChar char="•"/>
              <a:defRPr kumimoji="0" lang="ru-RU"/>
            </a:lvl2pPr>
            <a:lvl3pPr eaLnBrk="1" latinLnBrk="0" hangingPunct="1">
              <a:buFontTx/>
              <a:buChar char="•"/>
              <a:defRPr kumimoji="0" lang="ru-RU"/>
            </a:lvl3pPr>
            <a:lvl4pPr eaLnBrk="1" latinLnBrk="0" hangingPunct="1">
              <a:buFontTx/>
              <a:buChar char="•"/>
              <a:defRPr kumimoji="0" lang="ru-RU"/>
            </a:lvl4pPr>
            <a:lvl5pPr eaLnBrk="1" latinLnBrk="0" hangingPunct="1">
              <a:buFontTx/>
              <a:buChar char="•"/>
              <a:defRPr kumimoji="0" lang="ru-RU"/>
            </a:lvl5pPr>
            <a:extLst/>
          </a:lstStyle>
          <a:p>
            <a:pPr lvl="0"/>
            <a:r>
              <a:rPr kumimoji="0" lang="ru-RU"/>
              <a:t>Элемент 2</a:t>
            </a:r>
          </a:p>
        </p:txBody>
      </p:sp>
      <p:sp>
        <p:nvSpPr>
          <p:cNvPr id="13" name="Rectangle 7"/>
          <p:cNvSpPr>
            <a:spLocks noGrp="1"/>
          </p:cNvSpPr>
          <p:nvPr>
            <p:ph type="body" sz="quarter" idx="15" hasCustomPrompt="1"/>
          </p:nvPr>
        </p:nvSpPr>
        <p:spPr>
          <a:xfrm>
            <a:off x="914400" y="38862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anchor="ctr"/>
          <a:lstStyle>
            <a:lvl1pPr algn="ctr" eaLnBrk="1" latinLnBrk="0" hangingPunct="1">
              <a:buFontTx/>
              <a:buNone/>
              <a:defRPr kumimoji="0" lang="ru-RU"/>
            </a:lvl1pPr>
            <a:lvl2pPr eaLnBrk="1" latinLnBrk="0" hangingPunct="1">
              <a:buFontTx/>
              <a:buChar char="•"/>
              <a:defRPr kumimoji="0" lang="ru-RU"/>
            </a:lvl2pPr>
            <a:lvl3pPr eaLnBrk="1" latinLnBrk="0" hangingPunct="1">
              <a:buFontTx/>
              <a:buChar char="•"/>
              <a:defRPr kumimoji="0" lang="ru-RU"/>
            </a:lvl3pPr>
            <a:lvl4pPr eaLnBrk="1" latinLnBrk="0" hangingPunct="1">
              <a:buFontTx/>
              <a:buChar char="•"/>
              <a:defRPr kumimoji="0" lang="ru-RU"/>
            </a:lvl4pPr>
            <a:lvl5pPr eaLnBrk="1" latinLnBrk="0" hangingPunct="1">
              <a:buFontTx/>
              <a:buChar char="•"/>
              <a:defRPr kumimoji="0" lang="ru-RU"/>
            </a:lvl5pPr>
            <a:extLst/>
          </a:lstStyle>
          <a:p>
            <a:pPr lvl="0"/>
            <a:r>
              <a:rPr kumimoji="0" lang="ru-RU"/>
              <a:t>Элемент 3</a:t>
            </a:r>
          </a:p>
        </p:txBody>
      </p:sp>
      <p:sp>
        <p:nvSpPr>
          <p:cNvPr id="14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914400" y="48006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anchor="ctr"/>
          <a:lstStyle>
            <a:lvl1pPr algn="ctr" eaLnBrk="1" latinLnBrk="0" hangingPunct="1">
              <a:buFontTx/>
              <a:buNone/>
              <a:defRPr kumimoji="0" lang="ru-RU"/>
            </a:lvl1pPr>
            <a:lvl2pPr eaLnBrk="1" latinLnBrk="0" hangingPunct="1">
              <a:buFontTx/>
              <a:buChar char="•"/>
              <a:defRPr kumimoji="0" lang="ru-RU"/>
            </a:lvl2pPr>
            <a:lvl3pPr eaLnBrk="1" latinLnBrk="0" hangingPunct="1">
              <a:buFontTx/>
              <a:buChar char="•"/>
              <a:defRPr kumimoji="0" lang="ru-RU"/>
            </a:lvl3pPr>
            <a:lvl4pPr eaLnBrk="1" latinLnBrk="0" hangingPunct="1">
              <a:buFontTx/>
              <a:buChar char="•"/>
              <a:defRPr kumimoji="0" lang="ru-RU"/>
            </a:lvl4pPr>
            <a:lvl5pPr eaLnBrk="1" latinLnBrk="0" hangingPunct="1">
              <a:buFontTx/>
              <a:buChar char="•"/>
              <a:defRPr kumimoji="0" lang="ru-RU"/>
            </a:lvl5pPr>
            <a:extLst/>
          </a:lstStyle>
          <a:p>
            <a:pPr lvl="0"/>
            <a:r>
              <a:rPr kumimoji="0" lang="ru-RU"/>
              <a:t>Элемент 4</a:t>
            </a:r>
          </a:p>
        </p:txBody>
      </p:sp>
      <p:sp>
        <p:nvSpPr>
          <p:cNvPr id="10" name="Rectangle 7"/>
          <p:cNvSpPr>
            <a:spLocks noGrp="1"/>
          </p:cNvSpPr>
          <p:nvPr>
            <p:ph type="body" sz="quarter" idx="17" hasCustomPrompt="1"/>
          </p:nvPr>
        </p:nvSpPr>
        <p:spPr>
          <a:xfrm>
            <a:off x="914400" y="57150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anchor="ctr"/>
          <a:lstStyle>
            <a:lvl1pPr algn="ctr" eaLnBrk="1" latinLnBrk="0" hangingPunct="1">
              <a:buFontTx/>
              <a:buNone/>
              <a:defRPr kumimoji="0" lang="ru-RU"/>
            </a:lvl1pPr>
            <a:lvl2pPr eaLnBrk="1" latinLnBrk="0" hangingPunct="1">
              <a:buFontTx/>
              <a:buChar char="•"/>
              <a:defRPr kumimoji="0" lang="ru-RU"/>
            </a:lvl2pPr>
            <a:lvl3pPr eaLnBrk="1" latinLnBrk="0" hangingPunct="1">
              <a:buFontTx/>
              <a:buChar char="•"/>
              <a:defRPr kumimoji="0" lang="ru-RU"/>
            </a:lvl3pPr>
            <a:lvl4pPr eaLnBrk="1" latinLnBrk="0" hangingPunct="1">
              <a:buFontTx/>
              <a:buChar char="•"/>
              <a:defRPr kumimoji="0" lang="ru-RU"/>
            </a:lvl4pPr>
            <a:lvl5pPr eaLnBrk="1" latinLnBrk="0" hangingPunct="1">
              <a:buFontTx/>
              <a:buChar char="•"/>
              <a:defRPr kumimoji="0" lang="ru-RU"/>
            </a:lvl5pPr>
            <a:extLst/>
          </a:lstStyle>
          <a:p>
            <a:pPr lvl="0"/>
            <a:r>
              <a:rPr kumimoji="0" lang="ru-RU"/>
              <a:t>Элемент 5</a:t>
            </a:r>
          </a:p>
        </p:txBody>
      </p:sp>
      <p:sp>
        <p:nvSpPr>
          <p:cNvPr id="20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 eaLnBrk="1" latinLnBrk="0" hangingPunct="1">
              <a:defRPr kumimoji="0" lang="ru-RU"/>
            </a:lvl1pPr>
            <a:extLst/>
          </a:lstStyle>
          <a:p>
            <a:fld id="{1BEBB2CB-903D-46EF-8227-E770ED8FF514}" type="datetimeFigureOut">
              <a:rPr lang="ru-RU"/>
              <a:pPr/>
              <a:t>19.05.2026</a:t>
            </a:fld>
            <a:endParaRPr kumimoji="0" lang="ru-RU"/>
          </a:p>
        </p:txBody>
      </p:sp>
      <p:sp>
        <p:nvSpPr>
          <p:cNvPr id="15" name="Rectangle 7"/>
          <p:cNvSpPr>
            <a:spLocks noGrp="1"/>
          </p:cNvSpPr>
          <p:nvPr>
            <p:ph type="body" sz="quarter" idx="18" hasCustomPrompt="1"/>
          </p:nvPr>
        </p:nvSpPr>
        <p:spPr>
          <a:xfrm>
            <a:off x="4800600" y="20574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anchor="ctr"/>
          <a:lstStyle>
            <a:lvl1pPr algn="ctr" eaLnBrk="1" latinLnBrk="0" hangingPunct="1">
              <a:buFontTx/>
              <a:buNone/>
              <a:defRPr kumimoji="0" lang="ru-RU"/>
            </a:lvl1pPr>
            <a:lvl2pPr eaLnBrk="1" latinLnBrk="0" hangingPunct="1">
              <a:buFontTx/>
              <a:buChar char="•"/>
              <a:defRPr kumimoji="0" lang="ru-RU"/>
            </a:lvl2pPr>
            <a:lvl3pPr eaLnBrk="1" latinLnBrk="0" hangingPunct="1">
              <a:buFontTx/>
              <a:buChar char="•"/>
              <a:defRPr kumimoji="0" lang="ru-RU"/>
            </a:lvl3pPr>
            <a:lvl4pPr eaLnBrk="1" latinLnBrk="0" hangingPunct="1">
              <a:buFontTx/>
              <a:buChar char="•"/>
              <a:defRPr kumimoji="0" lang="ru-RU"/>
            </a:lvl4pPr>
            <a:lvl5pPr eaLnBrk="1" latinLnBrk="0" hangingPunct="1">
              <a:buFontTx/>
              <a:buChar char="•"/>
              <a:defRPr kumimoji="0" lang="ru-RU"/>
            </a:lvl5pPr>
            <a:extLst/>
          </a:lstStyle>
          <a:p>
            <a:pPr lvl="0"/>
            <a:r>
              <a:rPr kumimoji="0" lang="ru-RU"/>
              <a:t>Сопоставленный элемент 5</a:t>
            </a:r>
          </a:p>
        </p:txBody>
      </p:sp>
      <p:sp>
        <p:nvSpPr>
          <p:cNvPr id="17" name="Rectangle 7"/>
          <p:cNvSpPr>
            <a:spLocks noGrp="1"/>
          </p:cNvSpPr>
          <p:nvPr>
            <p:ph type="body" sz="quarter" idx="19" hasCustomPrompt="1"/>
          </p:nvPr>
        </p:nvSpPr>
        <p:spPr>
          <a:xfrm>
            <a:off x="4800600" y="29718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anchor="ctr"/>
          <a:lstStyle>
            <a:lvl1pPr algn="ctr" eaLnBrk="1" latinLnBrk="0" hangingPunct="1">
              <a:buFontTx/>
              <a:buNone/>
              <a:defRPr kumimoji="0" lang="ru-RU"/>
            </a:lvl1pPr>
            <a:lvl2pPr eaLnBrk="1" latinLnBrk="0" hangingPunct="1">
              <a:buFontTx/>
              <a:buChar char="•"/>
              <a:defRPr kumimoji="0" lang="ru-RU"/>
            </a:lvl2pPr>
            <a:lvl3pPr eaLnBrk="1" latinLnBrk="0" hangingPunct="1">
              <a:buFontTx/>
              <a:buChar char="•"/>
              <a:defRPr kumimoji="0" lang="ru-RU"/>
            </a:lvl3pPr>
            <a:lvl4pPr eaLnBrk="1" latinLnBrk="0" hangingPunct="1">
              <a:buFontTx/>
              <a:buChar char="•"/>
              <a:defRPr kumimoji="0" lang="ru-RU"/>
            </a:lvl4pPr>
            <a:lvl5pPr eaLnBrk="1" latinLnBrk="0" hangingPunct="1">
              <a:buFontTx/>
              <a:buChar char="•"/>
              <a:defRPr kumimoji="0" lang="ru-RU"/>
            </a:lvl5pPr>
            <a:extLst/>
          </a:lstStyle>
          <a:p>
            <a:pPr lvl="0"/>
            <a:r>
              <a:rPr kumimoji="0" lang="ru-RU"/>
              <a:t>Сопоставленный элемент 3</a:t>
            </a:r>
          </a:p>
        </p:txBody>
      </p:sp>
      <p:sp>
        <p:nvSpPr>
          <p:cNvPr id="18" name="Rectangle 7"/>
          <p:cNvSpPr>
            <a:spLocks noGrp="1"/>
          </p:cNvSpPr>
          <p:nvPr>
            <p:ph type="body" sz="quarter" idx="20" hasCustomPrompt="1"/>
          </p:nvPr>
        </p:nvSpPr>
        <p:spPr>
          <a:xfrm>
            <a:off x="4800600" y="38862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anchor="ctr"/>
          <a:lstStyle>
            <a:lvl1pPr algn="ctr" eaLnBrk="1" latinLnBrk="0" hangingPunct="1">
              <a:buFontTx/>
              <a:buNone/>
              <a:defRPr kumimoji="0" lang="ru-RU"/>
            </a:lvl1pPr>
            <a:lvl2pPr eaLnBrk="1" latinLnBrk="0" hangingPunct="1">
              <a:buFontTx/>
              <a:buChar char="•"/>
              <a:defRPr kumimoji="0" lang="ru-RU"/>
            </a:lvl2pPr>
            <a:lvl3pPr eaLnBrk="1" latinLnBrk="0" hangingPunct="1">
              <a:buFontTx/>
              <a:buChar char="•"/>
              <a:defRPr kumimoji="0" lang="ru-RU"/>
            </a:lvl3pPr>
            <a:lvl4pPr eaLnBrk="1" latinLnBrk="0" hangingPunct="1">
              <a:buFontTx/>
              <a:buChar char="•"/>
              <a:defRPr kumimoji="0" lang="ru-RU"/>
            </a:lvl4pPr>
            <a:lvl5pPr eaLnBrk="1" latinLnBrk="0" hangingPunct="1">
              <a:buFontTx/>
              <a:buChar char="•"/>
              <a:defRPr kumimoji="0" lang="ru-RU"/>
            </a:lvl5pPr>
            <a:extLst/>
          </a:lstStyle>
          <a:p>
            <a:pPr lvl="0"/>
            <a:r>
              <a:rPr kumimoji="0" lang="ru-RU"/>
              <a:t>Сопоставленный элемент 1</a:t>
            </a:r>
          </a:p>
        </p:txBody>
      </p:sp>
      <p:sp>
        <p:nvSpPr>
          <p:cNvPr id="19" name="Rectangle 7"/>
          <p:cNvSpPr>
            <a:spLocks noGrp="1"/>
          </p:cNvSpPr>
          <p:nvPr>
            <p:ph type="body" sz="quarter" idx="21" hasCustomPrompt="1"/>
          </p:nvPr>
        </p:nvSpPr>
        <p:spPr>
          <a:xfrm>
            <a:off x="4800600" y="48006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anchor="ctr"/>
          <a:lstStyle>
            <a:lvl1pPr algn="ctr" eaLnBrk="1" latinLnBrk="0" hangingPunct="1">
              <a:buFontTx/>
              <a:buNone/>
              <a:defRPr kumimoji="0" lang="ru-RU"/>
            </a:lvl1pPr>
            <a:lvl2pPr eaLnBrk="1" latinLnBrk="0" hangingPunct="1">
              <a:buFontTx/>
              <a:buChar char="•"/>
              <a:defRPr kumimoji="0" lang="ru-RU"/>
            </a:lvl2pPr>
            <a:lvl3pPr eaLnBrk="1" latinLnBrk="0" hangingPunct="1">
              <a:buFontTx/>
              <a:buChar char="•"/>
              <a:defRPr kumimoji="0" lang="ru-RU"/>
            </a:lvl3pPr>
            <a:lvl4pPr eaLnBrk="1" latinLnBrk="0" hangingPunct="1">
              <a:buFontTx/>
              <a:buChar char="•"/>
              <a:defRPr kumimoji="0" lang="ru-RU"/>
            </a:lvl4pPr>
            <a:lvl5pPr eaLnBrk="1" latinLnBrk="0" hangingPunct="1">
              <a:buFontTx/>
              <a:buChar char="•"/>
              <a:defRPr kumimoji="0" lang="ru-RU"/>
            </a:lvl5pPr>
            <a:extLst/>
          </a:lstStyle>
          <a:p>
            <a:pPr lvl="0"/>
            <a:r>
              <a:rPr kumimoji="0" lang="ru-RU"/>
              <a:t>Сопоставленный элемент 2</a:t>
            </a:r>
          </a:p>
        </p:txBody>
      </p:sp>
      <p:sp>
        <p:nvSpPr>
          <p:cNvPr id="21" name="Rectangle 7"/>
          <p:cNvSpPr>
            <a:spLocks noGrp="1"/>
          </p:cNvSpPr>
          <p:nvPr>
            <p:ph type="body" sz="quarter" idx="22" hasCustomPrompt="1"/>
          </p:nvPr>
        </p:nvSpPr>
        <p:spPr>
          <a:xfrm>
            <a:off x="4800600" y="57150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anchor="ctr"/>
          <a:lstStyle>
            <a:lvl1pPr algn="ctr" eaLnBrk="1" latinLnBrk="0" hangingPunct="1">
              <a:buFontTx/>
              <a:buNone/>
              <a:defRPr kumimoji="0" lang="ru-RU"/>
            </a:lvl1pPr>
            <a:lvl2pPr eaLnBrk="1" latinLnBrk="0" hangingPunct="1">
              <a:buFontTx/>
              <a:buChar char="•"/>
              <a:defRPr kumimoji="0" lang="ru-RU"/>
            </a:lvl2pPr>
            <a:lvl3pPr eaLnBrk="1" latinLnBrk="0" hangingPunct="1">
              <a:buFontTx/>
              <a:buChar char="•"/>
              <a:defRPr kumimoji="0" lang="ru-RU"/>
            </a:lvl3pPr>
            <a:lvl4pPr eaLnBrk="1" latinLnBrk="0" hangingPunct="1">
              <a:buFontTx/>
              <a:buChar char="•"/>
              <a:defRPr kumimoji="0" lang="ru-RU"/>
            </a:lvl4pPr>
            <a:lvl5pPr eaLnBrk="1" latinLnBrk="0" hangingPunct="1">
              <a:buFontTx/>
              <a:buChar char="•"/>
              <a:defRPr kumimoji="0" lang="ru-RU"/>
            </a:lvl5pPr>
            <a:extLst/>
          </a:lstStyle>
          <a:p>
            <a:pPr lvl="0"/>
            <a:r>
              <a:rPr kumimoji="0" lang="ru-RU"/>
              <a:t>Сопоставленный элемент 4</a:t>
            </a:r>
          </a:p>
        </p:txBody>
      </p:sp>
      <p:sp>
        <p:nvSpPr>
          <p:cNvPr id="11" name="Rectangle 2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 algn="l" eaLnBrk="1" latinLnBrk="0" hangingPunct="1">
              <a:defRPr kumimoji="0" lang="ru-RU" i="1" baseline="0"/>
            </a:lvl1pPr>
            <a:extLst/>
          </a:lstStyle>
          <a:p>
            <a:r>
              <a:rPr kumimoji="0" lang="ru-RU"/>
              <a:t>Введите вопрос</a:t>
            </a:r>
          </a:p>
        </p:txBody>
      </p:sp>
      <p:sp>
        <p:nvSpPr>
          <p:cNvPr id="7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/>
          <a:p>
            <a:fld id="{C75B88FA-3392-4D65-A457-DB2A9953195B}" type="slidenum">
              <a:rPr/>
              <a:pPr/>
              <a:t>‹#›</a:t>
            </a:fld>
            <a:endParaRPr kumimoji="0" lang="ru-RU"/>
          </a:p>
        </p:txBody>
      </p:sp>
      <p:cxnSp>
        <p:nvCxnSpPr>
          <p:cNvPr id="23" name="Straight Connector 23"/>
          <p:cNvCxnSpPr>
            <a:stCxn id="16" idx="3"/>
            <a:endCxn id="18" idx="1"/>
          </p:cNvCxnSpPr>
          <p:nvPr/>
        </p:nvCxnSpPr>
        <p:spPr>
          <a:xfrm>
            <a:off x="3886200" y="2286000"/>
            <a:ext cx="914400" cy="1828800"/>
          </a:xfrm>
          <a:prstGeom prst="line">
            <a:avLst/>
          </a:prstGeom>
          <a:ln w="19050" cap="flat" cmpd="sng" algn="ctr">
            <a:solidFill>
              <a:schemeClr val="accent4">
                <a:shade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2" idx="3"/>
            <a:endCxn id="19" idx="1"/>
          </p:cNvCxnSpPr>
          <p:nvPr/>
        </p:nvCxnSpPr>
        <p:spPr>
          <a:xfrm>
            <a:off x="3886200" y="3200400"/>
            <a:ext cx="914400" cy="1828800"/>
          </a:xfrm>
          <a:prstGeom prst="line">
            <a:avLst/>
          </a:prstGeom>
          <a:ln w="19050" cap="flat" cmpd="sng" algn="ctr">
            <a:solidFill>
              <a:schemeClr val="accent4">
                <a:shade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Straight Connector 23"/>
          <p:cNvCxnSpPr>
            <a:stCxn id="13" idx="3"/>
            <a:endCxn id="17" idx="1"/>
          </p:cNvCxnSpPr>
          <p:nvPr/>
        </p:nvCxnSpPr>
        <p:spPr>
          <a:xfrm flipV="1">
            <a:off x="3886200" y="3200400"/>
            <a:ext cx="914400" cy="914400"/>
          </a:xfrm>
          <a:prstGeom prst="line">
            <a:avLst/>
          </a:prstGeom>
          <a:ln w="19050" cap="flat" cmpd="sng" algn="ctr">
            <a:solidFill>
              <a:schemeClr val="accent4">
                <a:shade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4" name="Straight Connector 23"/>
          <p:cNvCxnSpPr>
            <a:stCxn id="14" idx="3"/>
            <a:endCxn id="21" idx="1"/>
          </p:cNvCxnSpPr>
          <p:nvPr/>
        </p:nvCxnSpPr>
        <p:spPr>
          <a:xfrm>
            <a:off x="3886200" y="5029200"/>
            <a:ext cx="914400" cy="914400"/>
          </a:xfrm>
          <a:prstGeom prst="line">
            <a:avLst/>
          </a:prstGeom>
          <a:ln w="19050" cap="flat" cmpd="sng" algn="ctr">
            <a:solidFill>
              <a:schemeClr val="accent4">
                <a:shade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9" name="Straight Connector 23"/>
          <p:cNvCxnSpPr>
            <a:stCxn id="10" idx="3"/>
            <a:endCxn id="15" idx="1"/>
          </p:cNvCxnSpPr>
          <p:nvPr/>
        </p:nvCxnSpPr>
        <p:spPr>
          <a:xfrm flipV="1">
            <a:off x="3886200" y="2286000"/>
            <a:ext cx="914400" cy="3657600"/>
          </a:xfrm>
          <a:prstGeom prst="line">
            <a:avLst/>
          </a:prstGeom>
          <a:ln w="19050" cap="flat" cmpd="sng" algn="ctr">
            <a:solidFill>
              <a:schemeClr val="accent4">
                <a:shade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"/>
          <p:cNvSpPr>
            <a:spLocks noGrp="1"/>
          </p:cNvSpPr>
          <p:nvPr>
            <p:ph type="title"/>
          </p:nvPr>
        </p:nvSpPr>
        <p:spPr>
          <a:xfrm>
            <a:off x="914400" y="457200"/>
            <a:ext cx="76962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eaLnBrk="1" latinLnBrk="0" hangingPunct="1"/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Rectangle 3"/>
          <p:cNvSpPr>
            <a:spLocks noGrp="1"/>
          </p:cNvSpPr>
          <p:nvPr>
            <p:ph type="body" idx="1"/>
          </p:nvPr>
        </p:nvSpPr>
        <p:spPr>
          <a:xfrm>
            <a:off x="914400" y="1905000"/>
            <a:ext cx="7467600" cy="42211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9" name="Rectangle 4"/>
          <p:cNvSpPr>
            <a:spLocks noGrp="1"/>
          </p:cNvSpPr>
          <p:nvPr>
            <p:ph type="dt" sz="half" idx="2"/>
          </p:nvPr>
        </p:nvSpPr>
        <p:spPr>
          <a:xfrm>
            <a:off x="6705600" y="6248400"/>
            <a:ext cx="1828800" cy="323850"/>
          </a:xfrm>
          <a:prstGeom prst="rect">
            <a:avLst/>
          </a:prstGeom>
        </p:spPr>
        <p:txBody>
          <a:bodyPr vert="horz" anchor="ctr"/>
          <a:lstStyle>
            <a:lvl1pPr eaLnBrk="1" latinLnBrk="0" hangingPunct="1">
              <a:defRPr kumimoji="0" lang="ru-RU" sz="1100"/>
            </a:lvl1pPr>
            <a:extLst/>
          </a:lstStyle>
          <a:p>
            <a:pPr algn="r"/>
            <a:fld id="{8F67D422-08A8-451B-9A67-21962FC4B660}" type="datetimeFigureOut">
              <a:rPr kumimoji="0" lang="ru-RU" sz="1100"/>
              <a:pPr algn="r"/>
              <a:t>19.05.2026</a:t>
            </a:fld>
            <a:endParaRPr kumimoji="0" lang="ru-RU" sz="1050"/>
          </a:p>
        </p:txBody>
      </p:sp>
      <p:sp>
        <p:nvSpPr>
          <p:cNvPr id="18" name="Rectangle 5"/>
          <p:cNvSpPr>
            <a:spLocks noGrp="1"/>
          </p:cNvSpPr>
          <p:nvPr>
            <p:ph type="ftr" sz="quarter" idx="3"/>
          </p:nvPr>
        </p:nvSpPr>
        <p:spPr>
          <a:xfrm>
            <a:off x="457200" y="6248400"/>
            <a:ext cx="3260886" cy="323850"/>
          </a:xfrm>
          <a:prstGeom prst="rect">
            <a:avLst/>
          </a:prstGeom>
        </p:spPr>
        <p:txBody>
          <a:bodyPr vert="horz"/>
          <a:lstStyle>
            <a:lvl1pPr eaLnBrk="1" latinLnBrk="0" hangingPunct="1">
              <a:defRPr kumimoji="0" lang="ru-RU" sz="1200"/>
            </a:lvl1pPr>
            <a:extLst/>
          </a:lstStyle>
          <a:p>
            <a:endParaRPr kumimoji="0" lang="ru-RU" sz="120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714936" y="6151098"/>
            <a:ext cx="429064" cy="457200"/>
          </a:xfrm>
          <a:prstGeom prst="rect">
            <a:avLst/>
          </a:prstGeom>
        </p:spPr>
        <p:txBody>
          <a:bodyPr vert="horz" anchor="ctr"/>
          <a:lstStyle>
            <a:lvl1pPr eaLnBrk="1" latinLnBrk="0" hangingPunct="1">
              <a:defRPr kumimoji="0" lang="ru-RU" sz="1200"/>
            </a:lvl1pPr>
            <a:extLst/>
          </a:lstStyle>
          <a:p>
            <a:fld id="{169B2101-2E9F-420A-91A3-890890D84497}" type="slidenum">
              <a:rPr kumimoji="0" lang="ru-RU" sz="1200"/>
              <a:pPr/>
              <a:t>‹#›</a:t>
            </a:fld>
            <a:endParaRPr kumimoji="0" lang="ru-RU" sz="1200"/>
          </a:p>
        </p:txBody>
      </p:sp>
      <p:grpSp>
        <p:nvGrpSpPr>
          <p:cNvPr id="2" name="Group 23"/>
          <p:cNvGrpSpPr/>
          <p:nvPr/>
        </p:nvGrpSpPr>
        <p:grpSpPr>
          <a:xfrm>
            <a:off x="11555" y="2000250"/>
            <a:ext cx="133350" cy="533400"/>
            <a:chOff x="0" y="2000250"/>
            <a:chExt cx="3733800" cy="533400"/>
          </a:xfrm>
        </p:grpSpPr>
        <p:sp>
          <p:nvSpPr>
            <p:cNvPr id="3" name="Rectangle 14"/>
            <p:cNvSpPr/>
            <p:nvPr/>
          </p:nvSpPr>
          <p:spPr>
            <a:xfrm>
              <a:off x="0" y="2381250"/>
              <a:ext cx="3733800" cy="76200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0" lang="ru-RU"/>
            </a:p>
          </p:txBody>
        </p:sp>
        <p:sp>
          <p:nvSpPr>
            <p:cNvPr id="28" name="Rectangle 14"/>
            <p:cNvSpPr/>
            <p:nvPr/>
          </p:nvSpPr>
          <p:spPr>
            <a:xfrm>
              <a:off x="0" y="2305050"/>
              <a:ext cx="3733800" cy="762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0" lang="ru-RU"/>
            </a:p>
          </p:txBody>
        </p:sp>
        <p:sp>
          <p:nvSpPr>
            <p:cNvPr id="4" name="Rectangle 14"/>
            <p:cNvSpPr/>
            <p:nvPr/>
          </p:nvSpPr>
          <p:spPr>
            <a:xfrm>
              <a:off x="0" y="2228850"/>
              <a:ext cx="3733800" cy="762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0" lang="ru-RU"/>
            </a:p>
          </p:txBody>
        </p:sp>
        <p:sp>
          <p:nvSpPr>
            <p:cNvPr id="12" name="Rectangle 14"/>
            <p:cNvSpPr/>
            <p:nvPr/>
          </p:nvSpPr>
          <p:spPr>
            <a:xfrm>
              <a:off x="0" y="2152650"/>
              <a:ext cx="3733800" cy="762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0" lang="ru-RU"/>
            </a:p>
          </p:txBody>
        </p:sp>
        <p:sp>
          <p:nvSpPr>
            <p:cNvPr id="9" name="Rectangle 14"/>
            <p:cNvSpPr/>
            <p:nvPr/>
          </p:nvSpPr>
          <p:spPr>
            <a:xfrm>
              <a:off x="0" y="2076450"/>
              <a:ext cx="3733800" cy="762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0" lang="ru-RU"/>
            </a:p>
          </p:txBody>
        </p:sp>
        <p:sp>
          <p:nvSpPr>
            <p:cNvPr id="11" name="Rectangle 14"/>
            <p:cNvSpPr/>
            <p:nvPr/>
          </p:nvSpPr>
          <p:spPr>
            <a:xfrm>
              <a:off x="0" y="2000250"/>
              <a:ext cx="373380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0" lang="ru-RU"/>
            </a:p>
          </p:txBody>
        </p:sp>
        <p:sp>
          <p:nvSpPr>
            <p:cNvPr id="31" name="Rectangle 14"/>
            <p:cNvSpPr/>
            <p:nvPr/>
          </p:nvSpPr>
          <p:spPr>
            <a:xfrm>
              <a:off x="0" y="2457450"/>
              <a:ext cx="373380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0" lang="ru-RU"/>
            </a:p>
          </p:txBody>
        </p:sp>
      </p:grpSp>
      <p:grpSp>
        <p:nvGrpSpPr>
          <p:cNvPr id="10" name="Group 35"/>
          <p:cNvGrpSpPr/>
          <p:nvPr/>
        </p:nvGrpSpPr>
        <p:grpSpPr>
          <a:xfrm>
            <a:off x="8584055" y="2000250"/>
            <a:ext cx="552450" cy="542925"/>
            <a:chOff x="8667750" y="2000250"/>
            <a:chExt cx="476250" cy="542925"/>
          </a:xfrm>
        </p:grpSpPr>
        <p:sp>
          <p:nvSpPr>
            <p:cNvPr id="13" name="Rectangle 14"/>
            <p:cNvSpPr/>
            <p:nvPr/>
          </p:nvSpPr>
          <p:spPr>
            <a:xfrm>
              <a:off x="8667750" y="2381250"/>
              <a:ext cx="476250" cy="76200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0" lang="ru-RU"/>
            </a:p>
          </p:txBody>
        </p:sp>
        <p:sp>
          <p:nvSpPr>
            <p:cNvPr id="24" name="Rectangle 14"/>
            <p:cNvSpPr/>
            <p:nvPr/>
          </p:nvSpPr>
          <p:spPr>
            <a:xfrm>
              <a:off x="8667750" y="2305050"/>
              <a:ext cx="476250" cy="762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0" lang="ru-RU"/>
            </a:p>
          </p:txBody>
        </p:sp>
        <p:sp>
          <p:nvSpPr>
            <p:cNvPr id="19" name="Rectangle 14"/>
            <p:cNvSpPr/>
            <p:nvPr/>
          </p:nvSpPr>
          <p:spPr>
            <a:xfrm>
              <a:off x="8667750" y="2228850"/>
              <a:ext cx="476250" cy="762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0" lang="ru-RU"/>
            </a:p>
          </p:txBody>
        </p:sp>
        <p:sp>
          <p:nvSpPr>
            <p:cNvPr id="30" name="Rectangle 14"/>
            <p:cNvSpPr/>
            <p:nvPr/>
          </p:nvSpPr>
          <p:spPr>
            <a:xfrm>
              <a:off x="8667750" y="2152650"/>
              <a:ext cx="476250" cy="762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0" lang="ru-RU"/>
            </a:p>
          </p:txBody>
        </p:sp>
        <p:sp>
          <p:nvSpPr>
            <p:cNvPr id="17" name="Rectangle 14"/>
            <p:cNvSpPr/>
            <p:nvPr/>
          </p:nvSpPr>
          <p:spPr>
            <a:xfrm>
              <a:off x="8667750" y="2076450"/>
              <a:ext cx="476250" cy="762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0" lang="ru-RU"/>
            </a:p>
          </p:txBody>
        </p:sp>
        <p:sp>
          <p:nvSpPr>
            <p:cNvPr id="16" name="Rectangle 14"/>
            <p:cNvSpPr/>
            <p:nvPr/>
          </p:nvSpPr>
          <p:spPr>
            <a:xfrm>
              <a:off x="8667750" y="2000250"/>
              <a:ext cx="47625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0" lang="ru-RU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8667750" y="2466975"/>
              <a:ext cx="47625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0" lang="ru-RU"/>
            </a:p>
          </p:txBody>
        </p:sp>
      </p:grpSp>
      <p:sp>
        <p:nvSpPr>
          <p:cNvPr id="23" name="Oval 28"/>
          <p:cNvSpPr/>
          <p:nvPr/>
        </p:nvSpPr>
        <p:spPr>
          <a:xfrm>
            <a:off x="8572500" y="6324600"/>
            <a:ext cx="152400" cy="152400"/>
          </a:xfrm>
          <a:prstGeom prst="ellipse">
            <a:avLst/>
          </a:prstGeom>
          <a:effectLst/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730" r:id="rId10"/>
  </p:sldLayoutIdLst>
  <p:txStyles>
    <p:titleStyle>
      <a:lvl1pPr algn="l" rtl="0" eaLnBrk="1" latinLnBrk="0" hangingPunct="1">
        <a:spcBef>
          <a:spcPct val="0"/>
        </a:spcBef>
        <a:buNone/>
        <a:defRPr kumimoji="0" lang="ru-RU" sz="36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0" hangingPunct="1">
        <a:defRPr kumimoji="0" lang="ru-RU">
          <a:solidFill>
            <a:schemeClr val="tx2"/>
          </a:solidFill>
        </a:defRPr>
      </a:lvl2pPr>
      <a:lvl3pPr eaLnBrk="1" latinLnBrk="0" hangingPunct="1">
        <a:defRPr kumimoji="0" lang="ru-RU">
          <a:solidFill>
            <a:schemeClr val="tx2"/>
          </a:solidFill>
        </a:defRPr>
      </a:lvl3pPr>
      <a:lvl4pPr eaLnBrk="1" latinLnBrk="0" hangingPunct="1">
        <a:defRPr kumimoji="0" lang="ru-RU">
          <a:solidFill>
            <a:schemeClr val="tx2"/>
          </a:solidFill>
        </a:defRPr>
      </a:lvl4pPr>
      <a:lvl5pPr eaLnBrk="1" latinLnBrk="0" hangingPunct="1">
        <a:defRPr kumimoji="0" lang="ru-RU">
          <a:solidFill>
            <a:schemeClr val="tx2"/>
          </a:solidFill>
        </a:defRPr>
      </a:lvl5pPr>
      <a:lvl6pPr eaLnBrk="1" latinLnBrk="0" hangingPunct="1">
        <a:defRPr kumimoji="0" lang="ru-RU">
          <a:solidFill>
            <a:schemeClr val="tx2"/>
          </a:solidFill>
        </a:defRPr>
      </a:lvl6pPr>
      <a:lvl7pPr eaLnBrk="1" latinLnBrk="0" hangingPunct="1">
        <a:defRPr kumimoji="0" lang="ru-RU">
          <a:solidFill>
            <a:schemeClr val="tx2"/>
          </a:solidFill>
        </a:defRPr>
      </a:lvl7pPr>
      <a:lvl8pPr eaLnBrk="1" latinLnBrk="0" hangingPunct="1">
        <a:defRPr kumimoji="0" lang="ru-RU">
          <a:solidFill>
            <a:schemeClr val="tx2"/>
          </a:solidFill>
        </a:defRPr>
      </a:lvl8pPr>
      <a:lvl9pPr eaLnBrk="1" latinLnBrk="0" hangingPunct="1">
        <a:defRPr kumimoji="0" lang="ru-RU">
          <a:solidFill>
            <a:schemeClr val="tx2"/>
          </a:solidFill>
        </a:defRPr>
      </a:lvl9pPr>
      <a:extLst/>
    </p:titleStyle>
    <p:bodyStyle>
      <a:lvl1pPr marL="342900" indent="-342900" algn="l" rtl="0" eaLnBrk="1" latinLnBrk="0" hangingPunct="1">
        <a:spcBef>
          <a:spcPct val="20000"/>
        </a:spcBef>
        <a:buChar char="•"/>
        <a:defRPr kumimoji="0" lang="ru-RU"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har char="–"/>
        <a:defRPr kumimoji="0" lang="ru-RU" sz="20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har char="•"/>
        <a:defRPr kumimoji="0" lang="ru-RU"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har char="–"/>
        <a:defRPr kumimoji="0" lang="ru-RU"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har char="»"/>
        <a:defRPr kumimoji="0" lang="ru-RU"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har char="•"/>
        <a:defRPr kumimoji="0" lang="ru-RU"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har char="•"/>
        <a:defRPr kumimoji="0" lang="ru-RU"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har char="•"/>
        <a:defRPr kumimoji="0" lang="ru-RU"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har char="•"/>
        <a:defRPr kumimoji="0" lang="ru-RU" sz="20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  <a:latin typeface="Cambria"/>
              </a:rPr>
              <a:pPr/>
              <a:t>19.05.2026</a:t>
            </a:fld>
            <a:endParaRPr>
              <a:solidFill>
                <a:srgbClr val="073E87"/>
              </a:solidFill>
              <a:latin typeface="Cambria"/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>
              <a:solidFill>
                <a:srgbClr val="073E87"/>
              </a:solidFill>
              <a:latin typeface="Cambria"/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smtClean="0">
                <a:solidFill>
                  <a:srgbClr val="073E87"/>
                </a:solidFill>
                <a:latin typeface="Cambria"/>
              </a:rPr>
              <a:pPr/>
              <a:t>‹#›</a:t>
            </a:fld>
            <a:endParaRPr>
              <a:solidFill>
                <a:srgbClr val="073E87"/>
              </a:solidFill>
              <a:latin typeface="Cambria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685971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3477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3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675112"/>
          </a:xfrm>
        </p:spPr>
        <p:txBody>
          <a:bodyPr anchor="ctr"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 "Региональный детский сад "Сказка" с. Крымское является бюджетным учреждением, финансируется за счёт средств бюджета муниципального образования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Сакский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 Республики Крым, бюджета Республики Крым и внебюджетных средств (родительской платы за питание, присмотр и уход).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Финансирование деятельности МБДОУ осуществляется в соответствии с законодательством РФ на основании утвержденного плана финансово-хозяйственной деятельности.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Официальный сайт для размещения информации о государственных (муниципальных) учреждениях bus.gov.ru</a:t>
            </a:r>
          </a:p>
          <a:p>
            <a:pPr marL="0" indent="0" algn="just"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920880" cy="1944216"/>
          </a:xfrm>
        </p:spPr>
        <p:txBody>
          <a:bodyPr>
            <a:noAutofit/>
          </a:bodyPr>
          <a:lstStyle/>
          <a:p>
            <a:pPr algn="ctr"/>
            <a:r>
              <a:rPr lang="ru-RU" sz="2000" b="1" spc="0" dirty="0">
                <a:ln>
                  <a:noFill/>
                </a:ln>
                <a:solidFill>
                  <a:srgbClr val="464653"/>
                </a:solidFill>
                <a:effectLst/>
              </a:rPr>
              <a:t>Информация об объеме образовательной деятельности, финансовое обеспечение которой осуществляется за счет бюджетных ассигнований федерального бюджета, бюджетов субъектов Российской Федерации, местных бюджетов, по договорам об образовании за счет средств физических и (или) юридических лиц, о поступлении финансовых и материальных средств и об их расходовании 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995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Brush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Бюджет МБДОУ является сбалансированным: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Содержимое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5050158"/>
              </p:ext>
            </p:extLst>
          </p:nvPr>
        </p:nvGraphicFramePr>
        <p:xfrm>
          <a:off x="1187624" y="2285992"/>
          <a:ext cx="7499147" cy="4239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427610843"/>
              </p:ext>
            </p:extLst>
          </p:nvPr>
        </p:nvGraphicFramePr>
        <p:xfrm>
          <a:off x="1763688" y="764704"/>
          <a:ext cx="7326560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chart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8138" y="0"/>
            <a:ext cx="4365114" cy="106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248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3"/>
          <p:cNvSpPr txBox="1">
            <a:spLocks noChangeArrowheads="1"/>
          </p:cNvSpPr>
          <p:nvPr/>
        </p:nvSpPr>
        <p:spPr bwMode="auto">
          <a:xfrm>
            <a:off x="1079500" y="115888"/>
            <a:ext cx="701992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Структура расходов на </a:t>
            </a:r>
            <a:r>
              <a:rPr lang="ru-RU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год, %</a:t>
            </a:r>
          </a:p>
        </p:txBody>
      </p:sp>
      <p:graphicFrame>
        <p:nvGraphicFramePr>
          <p:cNvPr id="2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7995762"/>
              </p:ext>
            </p:extLst>
          </p:nvPr>
        </p:nvGraphicFramePr>
        <p:xfrm>
          <a:off x="-107950" y="1052513"/>
          <a:ext cx="9251950" cy="58054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37233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34282"/>
          </a:xfrm>
        </p:spPr>
        <p:txBody>
          <a:bodyPr/>
          <a:lstStyle/>
          <a:p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</a:t>
            </a:r>
            <a:br>
              <a:rPr lang="ru-RU" sz="7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7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7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ВНИМАНИЕ!</a:t>
            </a:r>
            <a:endParaRPr lang="ru-RU" sz="7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733256"/>
            <a:ext cx="8229600" cy="392907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576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QuizShow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</a:schemeClr>
            </a:gs>
            <a:gs pos="100000">
              <a:schemeClr val="phClr">
                <a:shade val="80000"/>
                <a:satMod val="150000"/>
              </a:schemeClr>
            </a:gs>
          </a:gsLst>
          <a:path path="circle">
            <a:fillToRect l="50000" t="50000"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70000"/>
              </a:schemeClr>
            </a:duotone>
          </a:blip>
          <a:tile tx="0" ty="0" sx="100000" sy="10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Бумажная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Другая 8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7365D"/>
      </a:hlink>
      <a:folHlink>
        <a:srgbClr val="17365D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55000" dist="50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55000" dist="50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175</Words>
  <Application>Microsoft Office PowerPoint</Application>
  <PresentationFormat>Экран (4:3)</PresentationFormat>
  <Paragraphs>18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5</vt:i4>
      </vt:variant>
    </vt:vector>
  </HeadingPairs>
  <TitlesOfParts>
    <vt:vector size="15" baseType="lpstr">
      <vt:lpstr>Arial</vt:lpstr>
      <vt:lpstr>Calibri</vt:lpstr>
      <vt:lpstr>Cambria</vt:lpstr>
      <vt:lpstr>Rockwell</vt:lpstr>
      <vt:lpstr>Times New Roman</vt:lpstr>
      <vt:lpstr>Trebuchet MS</vt:lpstr>
      <vt:lpstr>Wingdings 2</vt:lpstr>
      <vt:lpstr>QuizShow</vt:lpstr>
      <vt:lpstr>Бумажная</vt:lpstr>
      <vt:lpstr>Тема Office</vt:lpstr>
      <vt:lpstr>Информация об объеме образовательной деятельности, финансовое обеспечение которой осуществляется за счет бюджетных ассигнований федерального бюджета, бюджетов субъектов Российской Федерации, местных бюджетов, по договорам об образовании за счет средств физических и (или) юридических лиц, о поступлении финансовых и материальных средств и об их расходовании </vt:lpstr>
      <vt:lpstr>Бюджет МБДОУ является сбалансированным:</vt:lpstr>
      <vt:lpstr>Презентация PowerPoint</vt:lpstr>
      <vt:lpstr>Презентация PowerPoint</vt:lpstr>
      <vt:lpstr> СПАСИБО  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Информация об объеме образовательной деятельности, финансовое обеспечение которой осуществляется за счет бюджетных ассигнований федерального бюджета, бюджетов субъектов Российской Федерации, местных бюджетов, по договорам об образовании за счет средств физических и (или) юридических лиц, о поступлении финансовых и материальных средств и об их расходовании</dc:title>
  <dc:creator/>
  <cp:lastModifiedBy/>
  <cp:revision>2</cp:revision>
  <dcterms:created xsi:type="dcterms:W3CDTF">2020-06-04T07:19:01Z</dcterms:created>
  <dcterms:modified xsi:type="dcterms:W3CDTF">2026-05-19T15:45:35Z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1049</vt:i4>
  </property>
  <property fmtid="{D5CDD505-2E9C-101B-9397-08002B2CF9AE}" pid="3" name="_Version">
    <vt:lpwstr>12.0.4518</vt:lpwstr>
  </property>
</Properties>
</file>