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8248" y="-16329"/>
            <a:ext cx="6326660" cy="1124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Интерактивная игра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«Пропавшие игрушки»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Привет! Меня зовут Ира. Помоги мне найти пропавшие игрушки. Но сначала внимательно посмотри какие игрушки есть в моей комнате и запомни их. Если ты нажмёшь правильно, то игрушка вернётся на своё место.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НАЧАТЬ ИГРУ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2" y="4561347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1" y="4364971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88" y="5228078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5" y="2482819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5" y="5562826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285103" y="822960"/>
            <a:ext cx="5011194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ЗАВЕРШИТЬ ИГРУ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72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«Пропавшие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«Прятки»</dc:title>
  <dc:creator>Пользователь Windows</dc:creator>
  <cp:lastModifiedBy>1</cp:lastModifiedBy>
  <cp:revision>8</cp:revision>
  <dcterms:created xsi:type="dcterms:W3CDTF">2020-04-16T15:36:37Z</dcterms:created>
  <dcterms:modified xsi:type="dcterms:W3CDTF">2023-11-29T17:31:05Z</dcterms:modified>
</cp:coreProperties>
</file>